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0.xml" ContentType="application/inkml+xml"/>
  <Override PartName="/ppt/notesSlides/notesSlide6.xml" ContentType="application/vnd.openxmlformats-officedocument.presentationml.notesSlide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5"/>
  </p:notesMasterIdLst>
  <p:sldIdLst>
    <p:sldId id="269" r:id="rId2"/>
    <p:sldId id="661" r:id="rId3"/>
    <p:sldId id="753" r:id="rId4"/>
    <p:sldId id="663" r:id="rId5"/>
    <p:sldId id="754" r:id="rId6"/>
    <p:sldId id="600" r:id="rId7"/>
    <p:sldId id="755" r:id="rId8"/>
    <p:sldId id="587" r:id="rId9"/>
    <p:sldId id="601" r:id="rId10"/>
    <p:sldId id="602" r:id="rId11"/>
    <p:sldId id="604" r:id="rId12"/>
    <p:sldId id="605" r:id="rId13"/>
    <p:sldId id="756" r:id="rId14"/>
    <p:sldId id="757" r:id="rId15"/>
    <p:sldId id="758" r:id="rId16"/>
    <p:sldId id="761" r:id="rId17"/>
    <p:sldId id="606" r:id="rId18"/>
    <p:sldId id="773" r:id="rId19"/>
    <p:sldId id="762" r:id="rId20"/>
    <p:sldId id="763" r:id="rId21"/>
    <p:sldId id="767" r:id="rId22"/>
    <p:sldId id="768" r:id="rId23"/>
    <p:sldId id="260" r:id="rId24"/>
    <p:sldId id="765" r:id="rId25"/>
    <p:sldId id="764" r:id="rId26"/>
    <p:sldId id="766" r:id="rId27"/>
    <p:sldId id="769" r:id="rId28"/>
    <p:sldId id="622" r:id="rId29"/>
    <p:sldId id="770" r:id="rId30"/>
    <p:sldId id="771" r:id="rId31"/>
    <p:sldId id="772" r:id="rId32"/>
    <p:sldId id="610" r:id="rId33"/>
    <p:sldId id="611" r:id="rId34"/>
    <p:sldId id="759" r:id="rId35"/>
    <p:sldId id="760" r:id="rId36"/>
    <p:sldId id="775" r:id="rId37"/>
    <p:sldId id="607" r:id="rId38"/>
    <p:sldId id="774" r:id="rId39"/>
    <p:sldId id="776" r:id="rId40"/>
    <p:sldId id="613" r:id="rId41"/>
    <p:sldId id="616" r:id="rId42"/>
    <p:sldId id="627" r:id="rId43"/>
    <p:sldId id="628" r:id="rId44"/>
  </p:sldIdLst>
  <p:sldSz cx="12192000" cy="6858000"/>
  <p:notesSz cx="7010400" cy="9296400"/>
  <p:embeddedFontLs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Calibri Light" panose="020F0302020204030204" pitchFamily="34" charset="0"/>
      <p:regular r:id="rId50"/>
      <p:italic r:id="rId51"/>
    </p:embeddedFont>
    <p:embeddedFont>
      <p:font typeface="Cambria Math" panose="02040503050406030204" pitchFamily="18" charset="0"/>
      <p:regular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 Virtue" initials="PV" lastIdx="1" clrIdx="0">
    <p:extLst>
      <p:ext uri="{19B8F6BF-5375-455C-9EA6-DF929625EA0E}">
        <p15:presenceInfo xmlns:p15="http://schemas.microsoft.com/office/powerpoint/2012/main" userId="aff125923c5632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9999"/>
    <a:srgbClr val="D60093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46" autoAdjust="0"/>
    <p:restoredTop sz="94660"/>
  </p:normalViewPr>
  <p:slideViewPr>
    <p:cSldViewPr snapToGrid="0">
      <p:cViewPr varScale="1">
        <p:scale>
          <a:sx n="87" d="100"/>
          <a:sy n="87" d="100"/>
        </p:scale>
        <p:origin x="7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05:49.096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22003 9017 1670 0,'0'0'148'0,"-7"0"-118"0,3 9-30 0,4-9 0 15,4 10 64-15,-4-1 8 0,-11 4 0 0,8-1 1 16,6-2-73-16,-3 12 0 0,-3-4-19 0,-1 1 4 16,1 6-1-16,6-3 0 0,1 10 0 0,-4-1 0 15,0 0 16-15,0 10 0 0,3 0 0 0,1 3 0 0,-4 9 8 16,-4 0-8-16,4 1 0 0,0 5 0 0,0-2 0 0,0 12 10 16,-3-3-10-16,3 6 8 0,3 3-8 0,-3 0 0 15,-3 0 0-15,3-2 0 0,3-1 0 0,-3 3 0 16,4 10 0-16,-1-4 0 0,-3-2 8 0,4 5 0 15,-1-5 0-15,4 5 0 16,-7 4 0-16,7-3-8 0,0 6 12 0,4-3-4 0,-7-4-8 0,-1 10 0 16,4 3 0-16,-3-2 0 0,3-1 17 15,-4 3 5-15,-3 6 1 0,0-5 0 0,7 5-23 0,-3 4 8 16,-4-13-8-16,0 9 0 0,3-6 19 0,1 7-1 16,-1-7 0-16,1 3 0 0,-4-9 10 0,3 13 1 15,4-7 1-15,1 3 0 0,-8-2-6 0,0-1 0 16,3 3-1-16,1 1 0 0,-4-1 7 0,0-3 2 0,0-3 0 0,0 0 0 15,0 3 0-15,0 1 1 0,-7 2 0 0,-1-3 0 16,8-9-22-16,-3 6-11 0,-4 6 10 0,0-9-10 16,0 0 12-16,3-3-3 0,-3-6-1 0,0-1 0 15,-3-2-8-15,3 2 0 0,10-3-10 0,-3-5 10 16,-3-4 0-16,-1-4 0 0,4-8 0 0,0 6 0 16,0-1 0-16,0 1 0 0,0 0 0 0,0-10 10 15,4 7 10-15,-4-13 1 0,0 6 1 0,-4-3 0 16,4-6 0-16,4-3 0 0,-8 3 0 0,4 3 0 15,-7-10-12-15,3 4-2 0,4 3-8 0,-3-13 12 16,-4 7-2-16,3-3-1 0,4-7 0 0,-3-3 0 16,-1-3-9-16,-3 6-16 0,4-3 4 0,3-6 1 15,0 0-2-15,-4-4-1 0,1 1 0 0,3-3 0 16,0-1-9-16,0-2-1 0,0-1-1 0,-4-6 0 16,8 7-11-16,-4-10-3 0,0 0 0 0,-7 6 0 15,3-3-19-15,4-3-4 0,0 0-1 0,0 0-618 16,-4 3-124-16</inkml:trace>
  <inkml:trace contextRef="#ctx0" brushRef="#br0" timeOffset="796.539">17388 13874 2592 0,'-7'-6'57'0,"0"6"12"0,-3-3 3 0,-1-3 0 0,1 6-58 0,-1-4-14 16,4-2 0-16,0 3 0 0,0 3 14 0,7 0 0 15,0 0 0-15,0 0 0 0,0-9-14 0,0 9-15 16,7 0 3-16,3 0 1 0,5 0-11 0,2 0-2 16,4 0-1-16,4 0 0 0,-4 6 13 0,7-3 4 15,8 0 0-15,3 3 0 0,-1-2 8 0,8 2 0 16,-3-3 0-16,6-3 0 0,4 6 0 0,7-6 0 15,7 0 0-15,3 0 0 0,1-6 0 0,7 6 0 0,3-3 0 0,7-3 0 16,11 6 0-16,3-10 0 0,0 7 0 0,11-6 0 16,4-1 0-16,3 7-8 0,3-3 8 0,8 6-12 15,3-3 12-15,3 0 8 0,4-4-8 0,4 7 11 16,7 0-11-16,-1 0 0 0,5 0 0 0,2 7 0 16,5-4 0-16,2 0 0 0,5-3 0 0,3 0 0 15,-1 9 0-15,1-2 0 0,7-4 0 0,4 6 0 16,6-9-10-16,-10 3-4 0,0-3-1 0,3 6 0 15,11-2 24-15,4-4 5 0,3 6 1 0,-3-3 0 16,-1-3-3-16,-3 0 0 0,4 0 0 0,-4 6 0 16,10 1 0-16,-2-7 0 0,2 9 0 0,-3-3 0 15,-3-3 7-15,-1 10 1 0,4-7 0 0,0 7 0 16,1-4 8-16,-8 4 1 0,3-7 1 0,-6 0 0 16,-11 4-16-16,7-1-3 0,3 4-1 0,1-4 0 0,3 0-10 15,-7 1 0-15,-11-7 0 0,-3 6 0 0,-7-2 0 16,-1-1 12-16,-2 0-12 0,-8-3 12 0,-7 7-24 0,-3 2-5 15,-8-5-1-15,-3-4 0 16,-3 6-70-16,-8 0-15 0,1-5-2 0,-36-4-1010 0</inkml:trace>
  <inkml:trace contextRef="#ctx0" brushRef="#br1" timeOffset="28034.218">26257 9017 1882 0,'0'0'41'0,"-7"0"9"0,0 6 2 0,0-6 1 0,-3 3-42 0,-1-3-11 0,0 7 0 0,4-4 0 15,-3 6 40-15,-1 1 5 16,1-1 2-16,-5-3 0 0,5 4-21 0,-4 8-4 0,-11-5-1 0,4-4 0 16,-4 4-9-16,0 6-1 0,1-7-1 0,-8 7 0 15,4-6-10-15,-4 9 0 0,-3 3 0 0,0 0 0 16,-8-3 0-16,-3 9 0 0,-7 0 0 0,0 4 0 16,-6 6 0-16,-1 0 8 0,0 2-8 0,0-2 8 15,3 3 12-15,-6 3 1 0,-4-9 1 0,-4 9 0 16,1 0 9-16,-5 3 1 0,1 3 1 0,0 1 0 15,-3 5-19-15,-4-2-4 0,-4 5-1 0,-3-5 0 16,-1 6-9-16,-2-1 0 0,-5 7 0 0,1 0 0 16,-11 10 0-16,8-10 0 0,-5 3 0 0,1 3 0 15,-7-3 0-15,3 3 8 0,0 7-8 0,0-7 0 16,-3 7 8-16,-1-7-8 0,5 0 8 0,-1 0-8 0,3 7 8 0,-2 3-8 16,2-4 8-16,-3-2-8 0,1 5 0 0,-1 1 8 15,-4 6-8-15,1-3 0 0,0 9 0 0,-1-3 0 16,-3-9 0-16,1 9 0 0,-5 0 15 0,8 3 4 15,-1-3 1-15,5-3 0 0,2-6 8 0,1 2 1 16,3-2 1-16,0-3 0 0,4-7 2 0,3 6 1 16,-3-5 0-16,0-1 0 0,3-3-25 0,1 3-8 15,6-9 0-15,-3 6 0 0,-1 4 0 0,5-14 8 16,3 1-8-16,-4 6 0 0,0 0 0 0,8 3 0 16,3-6 0-16,0 3 0 0,-1-3 0 0,5-7 16 15,-1-2-1-15,8 2-1 0,-1-5-3 0,4-1-1 0,7 3 0 16,1-5 0-16,2-7 18 0,-3 6 3 15,4-6 1-15,3-4 0 0,4-5-32 0,3 2 0 0,0-2 0 0,4-4 0 16,0-6 8-16,-1 4 6 0,8-1 1 0,-4-3 0 16,8-3-1-16,-1 0 0 0,4-3 0 0,3-1 0 15,0-2 4-15,4 3 1 0,0 3 0 0,0-10 0 16,4-2 0-16,-1 6 0 0,0-10 0 0,4 3 0 16,0 1-19-16,0 2 0 0,0-6 0 0,4-2 0 15,-4 5 0-15,7-9 13 0,0 0-4 0,0 0-1 16,-4 0-8-16,0 9 0 0,4-9 0 0,0 0 0 15,0 0 0-15,0 0 0 0,0 0 0 0,0 0 8 16,0 0-8-16,0 0 8 0,0 0-8 0,0 0 8 16,0 0-8-16,0 0 0 0,0 0 9 0,0 0-9 15,0 0 0-15,0 0 0 0,0 0 0 0,0 0 8 16,0 0-8-16,0 0 0 0,0 0 8 0,0 0-8 16,0 0 0-16,0 0 0 0,0 0 0 0,0 0 0 0,0 0 0 0,0 0 0 15,0 0 0-15,0 0-8 0,0 0 8 16,0 0-8-16,-3-6 8 0,3 6-8 0,-7 0-4 0,3 0 0 15,-3-3 0-15,0 3 0 16,0-3-118-16,-3-3-24 0,-4 6-5 0,-4 0-1093 16</inkml:trace>
  <inkml:trace contextRef="#ctx0" brushRef="#br1" timeOffset="29908.285">21876 12024 864 0,'0'0'38'0,"0"0"8"0,0 0-37 0,0 0-9 0,10 10 0 0,-10-10 0 16,0 0 180-16,0 0 33 0,0 0 7 0,0 0 2 16,0 0-149-16,0 0-29 0,0 0-7 0,0 0-1 15,11 0-28-15,-11 0-8 0,0 0 0 0,0 0 0 16,11 0 19-16,-11 0 2 0,0 0 1 0,0 0 0 16,0 0 7-16,0 0 2 0,0 0 0 0,0 0 0 15,0 0-7-15,0 0 0 0,0 0-1 0,0 0 0 16,0 0 5-16,0 0 0 0,0 0 1 0,0 0 0 15,0 0 20-15,0 0 4 0,0 0 1 0,0 0 0 0,10 0 5 0,-10 0 1 16,-7-10 0-16,4 7 0 0,3-6-18 0,-4-1-3 16,-3 7-1-16,0-9 0 0,-4-4-21 0,1 6-4 15,6-2-1-15,-10 3 0 0,-4-7-12 0,8 0 8 16,3 0-8-16,-4-2 0 0,-10-1 10 0,7 3-10 16,0-3 10-16,3-3-10 0,1 4 13 0,-4-1-3 15,-8-3-1-15,5 0 0 0,6 0 4 0,-6 3 1 16,-1-6 0-16,-3-3 0 0,3 3-2 0,0-4-1 15,-3 8 0-15,4-5 0 0,-5-2 5 0,5 6 0 16,-4-6 1-16,-1 3 0 0,1-3 0 0,0 6 0 0,0-3 0 16,0-4 0-16,0 4-17 0,-1-6 8 0,1 3-8 0,0 3 0 15,4-3 9-15,-5 6-9 0,8-7 0 0,-7 4 9 16,3-3-9-16,1 6 0 0,-1 0 0 0,1 3 0 16,2-3 0-16,-2 7 0 15,3-4 0-15,0 0 0 0,3 7 0 0,0-7 8 0,4 6-8 0,-3 1 0 16,3-4 0-16,-4 3 8 15,8 4-8-15,-4-4 0 0,3 4 8 0,0-4-8 0,-3 4 0 0,4 6 8 16,3-3-8-16,0 6 0 0,0 0 0 0,0 0 0 16,0 0-8-16,0 0 8 0,0 0-10 0,0 0 10 15,0 0-12-15,0 0 3 0,0 0 1 0,0 9 0 16,3 4 8-16,1 2-8 0,-1-2 8 0,-3-1-8 16,4 1 8-16,3 3 0 0,-3-1 0 0,-1 1-8 15,1 0 8-15,3 2 0 0,-4 4 0 0,1 0-8 16,-1 0 8-16,1 3 0 0,-1 0 0 0,1-3 0 15,-1 7 0-15,1-4 0 0,-1 3 0 0,-3-3-8 0,0 6 8 0,0-2 0 16,0-4 0-16,0 3 0 0,-3-6 0 0,-1 0 0 16,1 6 0-16,-1-3 0 0,4-6 0 0,-3 3 0 15,-1-10 0-15,1 7 0 0,3-6 0 0,-4-4 0 16,4 1 0-16,0-10 0 0,-3 3 0 0,3-3 0 16,0 0 0-16,0 0 0 0,0 0 0 0,0 0 8 15,0 0-8-15,-4-3 0 0,4-7 0 0,-3-2 8 16,-1-1-8-16,4-3 0 0,-3 4 0 0,3-7 0 15,-4-3-12-15,1 6 4 0,-1-2 8 0,0-4 0 16,4 3-9-16,-3-3 9 0,-1 0 0 0,1-6 0 16,-1 6 0-16,-3-3 0 0,4-3 0 0,-1 2 0 15,1-2 0-15,3 0 0 0,-4 3 0 0,-3-3 0 0,7 6 0 16,0-3 0-16,0-4 0 0,4 7 0 0,-4 4 0 0,0-4 0 16,3 0 0-16,-3 9 0 0,4-6 0 0,-1 1 0 15,1 5 0-15,-1 4 0 0,4-4 0 0,-3 4 0 16,-1-1 0-16,1 7 0 0,3-6 0 0,0-1 0 15,-3 1 12-15,3 6-4 0,0 0 0 0,0-4 0 16,3 7 4-16,1-3 0 0,-1-3 0 0,1 6 0 16,7-3 4-16,-4-7 2 0,0 10 0 0,0-9 0 15,4 9-2-15,-1-3 0 0,-3-3 0 0,4 6 0 16,3-4-16-16,-7 4 8 0,4-3-8 0,3-3 0 16,-3 6 0-16,-1 0 0 0,-2 0 0 0,-1 0 0 31,3 0-17-31,-6 0-1 0,3 0 0 0,0 0 0 31,-3 0-18-31,3 6-4 0,-4-3-1 16,-3 1 0-16,-7-4-141 0,11 0-28 0,-4 0-6 0</inkml:trace>
  <inkml:trace contextRef="#ctx0" brushRef="#br1" timeOffset="30531.47">23252 8327 1324 0,'0'0'59'0,"-4"9"12"15,1 4-57-15,-1 0-14 0,0 5 0 0,-6 1 0 0,3 6 229 0,-4-3 43 16,-3 10 9-16,0-1 2 0,0 7-212 0,-4-1-43 16,-3 4-8-16,0 3-1 0,-4 9-7 0,-3-3 0 15,-7 16-1-15,-1-3 0 0,5 9 0 0,-12 3 0 16,-6 4 0-16,0 9 0 0,-4-1-3 0,3 7 0 15,1 7 0-15,-8-1 0 0,-10 4 13 0,0 2 3 16,4 1 0-16,-4 9 0 0,-7-3 12 0,3 3 4 16,-3 3 0-16,7-3 0 0,0 6-17 0,-7-6-3 15,-7 3-1-15,7-3 0 0,3-3-11 0,1-3-8 16,-1-6 9-16,4-1-9 0,0-6 22 0,4-3-2 0,3-9 0 16,0-10 0-1,7-3-42-15,0-9-9 0,7-6-1 0,4-4-1 16,3-3-112-16,0-6-23 0,4-13-4 0,-4 1-893 0</inkml:trace>
  <inkml:trace contextRef="#ctx0" brushRef="#br1" timeOffset="30997.94">20398 8236 2761 0,'-25'31'122'0,"11"-9"26"0,-7 10-119 0,-8 9-29 16,-6 18 0-16,-4 4 0 0,1 6 16 0,-1 3-4 16,-7 13 0-16,0 6 0 0,0 3-12 0,-3 3 0 15,-4 6 0-15,-7 7 0 0,0 6 0 0,-7 13 0 16,-4-4 0-16,1 4 0 0,-1 15 9 0,1 0-1 0,-1-3 0 16,-3 10 0-16,-7 6 19 0,3-1 3 0,-3 4 1 0,4 7 0 15,-1-8-15-15,-3 1-2 0,0 7-1 0,-1 2 0 16,1-3-5-16,7-3 0 0,0 3-8 0,7-6 12 15,-3 10-12-15,6-14 8 0,-3 4-8 0,7-6 0 16,0-3 9-16,4-4-9 0,-1-9 8 0,4 0-8 16,4-3 0-16,3-10-17 0,0-6 2 0,0-3 1 31,4 0-27-31,0-9-6 0,-4-4-1 0,3-5 0 16,1-4-73-16,3-10-15 0,-3 1-4 0,3-7 0 0,-3-2-81 15,7-10-17-15,-39 40-3 0,21-31-1 0</inkml:trace>
  <inkml:trace contextRef="#ctx0" brushRef="#br1" timeOffset="31522.553">18775 9321 2534 0,'-50'72'225'0,"22"-37"-180"0,-11 15-36 0,-6 6-9 0,-8 23 120 0,-7 5 21 16,-4 10 5-16,1 7 1 0,-1 5-86 0,1 7-17 16,-8 3-3-16,1 4-1 0,3 5-30 0,-4 10-10 15,0 3 0-15,1 6 0 0,-4 3 8 0,0 7-8 16,-4 3 0-16,-7 3 0 0,1 6 0 0,3-6-20 15,-1 9 2-15,1 1 1 16,0-1-34-16,0-3-6 0,0-6-2 0,7 3 0 16,3-9-138-16,4-1-28 0,4-2-6 0</inkml:trace>
  <inkml:trace contextRef="#ctx0" brushRef="#br1" timeOffset="38112.462">23827 7800 1440 0,'-4'22'64'0,"4"-9"12"0,-7 6-60 0,4-1-16 15,-1 7 0-15,4 4 0 0,0-4 86 0,4 6 14 16,-1 0 4-16,4-9 0 0,4 10-37 0,-4-10-7 16,3 3-2-16,1 0 0 0,-1-3 15 0,1 0 3 15,0 0 1-15,3 9 0 0,0-3-13 0,7-3-2 16,-3 13-1-16,3-3 0 0,0 8-17 0,4-2-4 16,-4 9-1-16,4-6 0 0,-1 10-18 0,1-4-3 15,0 3-1-15,-1 0 0 0,1 1-17 0,0 8 0 0,3-5 0 16,4 6 0-16,-1-4 0 0,5-2 0 15,-1 5 0-15,4 1 0 0,0 9 15 0,3-6-4 0,-3 6-1 0,3 0 0 16,0 0 6-16,4 4 0 0,4 2 1 0,-1 7 0 16,4 3-17-16,3-1 10 0,1 1-10 0,3 6 8 15,-7-3-8-15,3 6 0 0,-3 1 0 0,0 2 0 16,0-3 0-16,0 0 0 0,3-3 0 0,-3 13 0 16,0-4 0-16,0-5 0 0,-7 5 8 0,0-6-8 15,0 7 28-15,-8 2 0 0,5-2 0 0,-4-7 0 16,-4 10-6-16,4-4-1 0,-4-6 0 15,0 4 0-15,-3-4 5 0,0-3 1 16,3 3 0-16,0-3 0 0,1 0-3 0,-1 1-1 0,0-8 0 0,0 7 0 16,-3-3 0-16,0-3 0 0,0 3 0 0,3-6 0 15,-7-7-12-15,4-3-3 0,0 7 0 0,-1-10 0 16,5 0-8-16,-8-3 0 0,4-6 9 0,-4 0-9 0,0-1 0 0,0-2 8 16,-3-4-8-16,3-2 0 0,0-1 0 0,-3 0 0 15,-4-6 0-15,0 0 8 0,1-6-8 0,-1-6 0 16,-4 2 0-16,1-2 0 0,0-4 0 0,-1 0 8 15,1-2-8-15,0-4 0 0,-4-3 0 0,3 6 0 16,1-6 0-16,-4 0 8 0,0-3-8 0,0 3 0 16,4-10 0-16,-4 10 0 0,0-12-17 0,0 2-2 15,-3 7 0-15,3-10 0 16,0 4-25-16,0-7-4 0,0-3-2 0,0 7 0 16,1-7-10-16,2-3-1 0,-6 0-1 0,3 6 0 15,0-6 24-15,-3-6 5 0,-1 6 1 0,1-3 0 16,-1-7-12-16,1 1-3 0,0-1 0 0,-4-2 0 15,0-1-122-15,-4-5-25 0</inkml:trace>
  <inkml:trace contextRef="#ctx0" brushRef="#br1" timeOffset="39428.388">26247 11610 2016 0,'-11'0'179'0,"-3"0"-143"16,3 7-36-16,-3-4 0 0,0-3 146 0,-3 0 22 0,2 0 5 0,1 0 1 15,-3-3-150-15,3-4-24 0,3-2-18 0,-3 9 3 16,0-10-5-16,3 7-2 0,-3 0 0 0,0-3 0 16,0 3 12-16,0-4 10 0,3 7-13 0,1-3 5 15,-1 3 0-15,4-6 0 0,0 6 0 0,0 0 0 16,0 0 16-16,7 0 4 0,0 0 1 0,0 0 0 16,0 0 4-16,0 0 1 0,0 0 0 0,0 0 0 15,0 0-4-15,0 0-1 0,0 0 0 0,3-3 0 16,1-6-5-16,3-1 0 0,3 7-8 0,1-6 12 15,0 5-12-15,3-5 0 0,3 0 8 0,5-1-8 16,2 1 0-16,1-1 8 0,3-2-8 0,4-1 0 16,-4 1 0-16,4-4 8 0,0 4-8 0,3-7 0 15,-3 6 0-15,3-6 0 0,0 4 8 0,0-4-8 16,8-3 12-16,-1 3 0 0,-3-3 0 0,0 3 0 16,3-3-12-16,0 0 0 0,1 4 0 0,-1-4 0 0,0 0-12 15,-3 6 2-15,4-3 0 0,-5 0 0 0,1 7 18 0,7-7 3 16,-4 3 1-16,1 1 0 0,6 2-12 15,-3-6 0-15,0 10 0 0,0-7 0 0,-4-3 0 0,0 7 12 16,-3-7-12-16,3 0 12 0,4-3 9 0,-3 7 3 16,-1-4 0-16,4 0 0 0,-7-3-24 0,-4 3 9 15,0 4-9-15,-7-4 0 0,1 0 32 0,-5 3-1 16,1 1 0-16,-7 2 0 0,-1 4-19 0,-3-4-3 16,1 4-1-16,-8-1 0 0,3 1 4 0,-3 3 1 15,-3-1 0-15,-1-2 0 0,1 3 5 0,-4-1 1 16,-4-2 0-16,4 0 0 0,-3 5-6 0,-1-5-1 31,1 0 0-31,-4 5 0 0,0-2-4 0,0 0-8 0,-4 0 11 0,0-4-11 0,-3 7 8 0,4-6-8 16,-4 6 0-16,-4-4 0 0,-3-2 8 15,0 9-8-15,-4-3 0 0,0 3 0 0,-3 0 0 0,0 0 8 16,0-3-8-16,-4 6 0 0,7-3 15 0,0 3-4 0,4-3-1 0,0 6 0 16,0-3-10-16,7-3 12 0,-4 7-12 0,4-4 12 15,3-3-12-15,1 0 0 0,3 0 0 0,0 0 0 16,0 0 0-16,7 0 0 0,0 0 0 0,0 0 0 15,0 0 0-15,-4-10 0 0,4 10 0 0,-3-3 0 16,3-3-11-16,0-7 11 0,3 10-8 0,1-6 8 16,3 3-11-16,0-7 11 0,0 4-13 0,0-1 5 15,4-2 8-15,-1 2 0 0,-3 1-9 0,7 3 9 16,-3-10 0-16,-1 13 0 0,1-7 0 0,3 1 0 16,0 0-8-16,0 5 8 0,4-5 0 0,3 0 0 0,-3 9 0 15,3-4-9-15,0-2 9 0,4 3 0 0,0 3-10 0,-1 0 10 16,1 0-8-16,0 0 8 0,-4 3 0 0,0 3-10 15,0-2 10-15,-3 2 0 0,-1-3 0 0,1 3 0 16,-4-3 0-16,0 1 0 0,-3 2 0 0,-1-3 0 16,1 6 0-16,-4-2 0 0,0-4 0 0,4 0 0 15,-4 3 0-15,0-3 0 0,-7-3 0 0,10 7 11 16,-10-7-11-16,7 3 10 0,1 6-2 0,-1-6 0 16,-7-3 0-16,7 10 0 0,0-1 4 0,0 0 0 15,0 1 0-15,-4 2 0 0,4-2 3 0,-3 2 1 16,3 1 0-16,-4 3 0 0,5-1-4 0,-5 4-1 15,1-6 0-15,-1 5 0 0,1-5 1 0,-4 6 1 0,-4-7 0 16,4 7 0-16,-3-6 4 0,3 6 1 0,-7-7 0 16,3 7 0-16,-3-3-2 0,0 2-1 0,0-5 0 0,-4 6 0 15,4-7-5-15,-3 4-1 0,-4 0 0 0,3-1 0 16,0 1-9-16,1 3 10 0,-1-7-10 0,1 7 10 16,-1-6-10-16,-3 9 0 0,7-4 9 0,-4 1-9 15,1-3 0-15,3 3 8 0,0 3-8 0,-4-3 0 16,7-7 0-16,-3 10 0 0,0-6 0 0,0-1 0 15,0 4 0-15,4-6 0 0,-1-4-8 0,1 4 8 16,-1-4-52 0,1 1-4-16,3-10-2 0,0 3 0 0,0 6-81 0,0-9-16 0,0 0-3 15,0 0-734-15,10-3-148 0</inkml:trace>
  <inkml:trace contextRef="#ctx0" brushRef="#br1" timeOffset="40636.736">18101 13068 2530 0,'-21'10'56'0,"10"-10"11"0,-6 6 2 0,-1-3 3 0,0 0-58 0,4 4-14 0,0-4 0 0,4 3 0 16,3-6 8-16,7 0 0 0,0 0-8 0,0 0 12 15,0 0-24-15,0 0-6 0,0 0-1 0,0 0 0 16,0 0-17-16,7 0-3 0,10-6-1 0,4 6 0 16,1 0 25-16,6 0 5 0,4-3 1 0,3 3 0 15,4-7 9-15,3 4 0 0,0 3-9 0,11-3 9 16,4-3 0-16,-1 6-9 0,8 0 9 0,-1-3 0 0,4-4-10 15,4 7 10-15,6-3-8 0,1-6 8 0,7 9 0 16,-1-3 0-16,8-4 0 0,0-2 0 0,3 9 0 0,7-6 0 16,8-4 0-16,-5 1 11 0,5 0 3 0,6-1 1 15,4 1 0-15,4 6 0 0,-1-7-6 0,4 7-1 16,4-3 0-16,-1 3 0 0,1 3-8 0,3-7 12 16,10 7-12-16,-3 0 12 0,1 0-2 0,2 0 0 15,1 0 0-15,7 0 0 0,3 0 6 0,-7 0 0 16,0 0 1-16,4 0 0 0,-1 0-9 0,5 7-8 15,-1-7 12-15,7 3-12 0,0-3 10 0,-3 6-10 16,-4-3 8-16,4-3-8 0,0 3 8 0,7 4-8 16,-4-7 8-16,0 0-8 0,1 0 12 0,2-7-2 0,8 7-1 15,-7-3 0-15,-4 3-1 0,1 0 0 16,6 0 0-16,-3 0 0 0,0 0 2 0,-4 0 0 0,-3 0 0 0,3 0 0 16,-3 3 11-16,-4 4 3 15,-7-4 0-15,4 3 0 0,-1-3-8 0,5 3 0 0,-12-2-1 0,4-1 0 16,-3 3 2-16,0-6 1 0,-8 3 0 0,-3-3 0 15,0 6 8-15,-7-2 2 0,0-4 0 0,-3 0 0 16,-4 0-28-16,-11 6 0 0,-3-6-14 0,-7 3 5 16,-4-3 9-16,0 3 0 0,1-3 0 0,-12 9 0 15,-3-9 0-15,-10 7 9 0,-4-4-9 0,-4 6 0 16,1-6 12-16,-4 7-12 0,-11-1 12 0,-3-6-12 16,-4 7 12-16,1-1-12 0,-11-9 12 0,-1 10-12 15,-2-7 12-15,-5 3-4 0,-3-3 0 0,-3-3-8 16,-4 10 8-16,0-10-8 0,-3 6 0 0,-1-3 0 15,1-3-20 1,-11 0-8-16,7 3-2 0,-7-3 0 0,0 0-97 0,0 0-19 0,0 6-4 0</inkml:trace>
  <inkml:trace contextRef="#ctx0" brushRef="#br1" timeOffset="41796.472">24610 13194 1728 0,'0'0'76'0,"0"0"16"16,0 0-73-16,-4-10-19 0,1 10 0 15,3 0 0-15,0 0 192 0,0 0 34 0,0 0 7 0,0 0 2 0,0 0-191 0,0 0-44 16,0 0 0-16,3 10 0 0,1 9 0 0,-1 3-14 16,4 0 5-16,-3 9 1 0,-1 0-4 0,1 1 0 0,-4-1 0 0,0 0 0 15,3-6-9-15,-3 7-3 0,0-4 0 0,4 0 0 16,-4-3 24-16,4 4 0 0,-4-4 0 0,3 6 0 15,1-9 0-15,-1 9 0 0,1 1 0 0,-1-1 0 16,1 0 24-16,3 4 2 0,-4-4 1 0,4 1 0 16,0-1-3-16,0 0 0 0,1 7 0 0,-1-4 0 15,0-2-15-15,0-1-9 0,0 0 10 0,0 1-10 16,0-7 8-16,0 6-8 0,0-2 0 0,4-8 9 16,-4 1 11-16,0-3 3 0,0 3 0 0,0-3 0 15,0-3-1-15,-4-1 0 0,1-2 0 0,3-1 0 16,-4 1-8-16,5-4-2 0,-5 1 0 0,1-1 0 15,-1 1-4-15,1-1 0 0,-1-6-8 0,1 10 12 0,-4-13-4 0,0 6 0 16,0-6-8-16,0 0 12 0,0 9 4 16,0-9 0-16,0 0 0 0,0 0 0 15,0 0 12-15,0 0 2 0,-7 4 1 0,-4-4 0 0,0-4 1 0,1-2 0 16,-4-3 0-16,0-1 0 0,0-2-16 16,-4 2-2-16,4-12-1 0,-4 10 0 0,1-7-5 0,-1-3-8 15,-3 0 11-15,0 0-11 0,3-6 0 0,-3 6 0 16,0-3 0-16,3-3 0 0,-3 6 0 0,3 0 0 15,0 0-10-15,4-6 10 0,0 6 0 0,0 0 0 16,0 0 0-16,0 3 0 0,0-3-12 0,3 6 3 16,4 1 0-16,0-1 0 0,-3 0 9 0,6 7-10 15,0 3 10-15,1-1-10 0,-1-2 10 0,4 9 0 16,0 0 10-16,0 0-10 16,0 0-19-16,0 0-9 0,0 0-3 0,15 9 0 0,-5-9 12 0,1 10 3 0,-8-1 0 0,8-6 0 15,-1 7 16-15,1 2-10 16,3-2 10-16,0-1-8 0,7 4 8 0,-3 2 9 0,3-2-1 0,0-1-8 15,-3 1 15-15,7 3-4 0,-1-1-1 16,5 1 0-16,-1-4 10 0,0 1 3 0,4 6 0 0,3-7 0 16,0 1-10-16,1 3-1 0,-1-4-1 0,0-2 0 15,0 2-11-15,4-2 12 0,-11-7-12 0,4 6 12 16,-4 0-12-16,1-5 8 0,-5 5-8 0,-2 0 8 16,-5-2-8-16,4-1 0 0,-7 0 9 0,4-3-9 15,-7 7 0-15,3-10 0 0,-4 0 0 0,-3 6 8 16,4-3-20-16,-11-3-4 0,7 0-1 0,-7 0 0 15,7-3-26-15,-7 3-5 0,0 0 0 0,7 0-1 16,0-6-84-16,0 3-17 0,0-4-3 0,0-2-640 16,4-4-128-16</inkml:trace>
  <inkml:trace contextRef="#ctx0" brushRef="#br1" timeOffset="42347.654">22408 13203 1324 0,'-7'-9'118'0,"-10"-1"-94"0,-11 7-24 0,-1-6 0 16,1 6 272-16,0-4 49 0,-4 7 11 0,-3 0 1 15,0 0-224-15,-1 0-45 0,1 0-8 0,3 10-3 16,-10 2-23-16,3-2-5 0,0 9-1 0,-10-7 0 15,-4 10 18-15,0 0 3 0,-3 9 1 0,3 1 0 0,-4-1-11 0,-3 7-3 16,-7-1 0-16,-7 14 0 0,-3-1 3 16,-5 6 0-16,5-2 0 0,-1 8 0 0,-6 7-8 15,-1 0-2-15,-3 3 0 0,-4 4 0 0,0 5-5 0,-3 7-2 16,0 3 0-16,-4-3 0 0,0 6-9 16,0 0-1-16,4 0-8 0,0 0 12 0,7 0-12 0,0-6 0 15,-4-3 0-15,11 5 0 0,-4-11 0 0,7 6 0 16,4-4 0-16,4-9 0 0,-4-3-8 0,7 3-2 15,3-9 0-15,4 0 0 16,0 3-17-16,4-7-3 0,3-6-1 0,7 1 0 16,0-10-21-16,4 6-4 0,3-6 0 0,4-7-1 15,3-2-75-15,7-4-14 0,1 1-3 0,9-7-1 16,1 3-86-16,7-6-18 0</inkml:trace>
  <inkml:trace contextRef="#ctx0" brushRef="#br1" timeOffset="42783.085">24684 13467 2779 0,'0'0'123'0,"0"0"25"0,0 0-118 0,0 0-30 16,0 0 0-16,0 0 0 0,0 0 18 0,0 0-2 16,0 0-1-16,0 0 0 0,7 3 13 0,-7 12 4 15,0 1 0-15,-4 3 0 0,-6 3-32 0,-8 16 0 16,-3-1 0-16,-4 10 0 0,-6 0 0 0,-5 3 0 15,-3 1 0-15,-6 5 0 0,-1-3 0 0,-4 7-16 16,1-4 1-16,0 10 1 0,-4-3 29 0,0 6 5 16,-7-3 2-16,0 0 0 0,-4 3 15 0,-3-4 3 15,4 11 1-15,-1-4 0 0,4 0 7 0,-7 0 0 16,4-3 1-16,-8 3 0 0,4 3-13 0,-3 7-2 16,3 0-1-16,0 2 0 0,0 1-23 0,-4 3-10 15,0-4 8-15,4 7-8 0,4-3 0 0,-1 3 0 16,1-6 0-16,10-1 0 15,4-5-44-15,6-4-4 0,-3-3 0 0,11-6-1 16,10-3-69-16,4-4-14 0,-3-15-2 0,6 0-1 16,11-6-125-16,7-7-24 0</inkml:trace>
  <inkml:trace contextRef="#ctx0" brushRef="#br1" timeOffset="43181.863">28250 13470 2782 0,'0'0'61'0,"-3"9"13"0,-8 13 2 0,-3 3 3 0,-3 0-63 0,-5 7-16 15,1 2 0-15,-3 4 0 0,-5 3 0 0,1 2 0 16,-4 5 0-16,1 8 0 0,-8 0 40 0,-7 4 4 16,-3 6 2-16,-11 6 0 0,0-3-28 0,-7 9-6 15,0 1 0-15,-4 5-1 0,0 1 8 0,-3 0 1 16,-3-1 1-16,-1 1 0 0,-3 0-9 0,7-1-1 16,3-2-1-16,1-7 0 0,3 7 7 0,0-7 2 0,7 0 0 0,-4 0 0 15,1-2-19-15,3-4 0 16,3 0 0-16,8-7-9 0,-4 10 19 0,4-9 4 0,-1 3 1 15,1-3 0-15,3-4-15 0,0-2 0 0,4-4 0 0,3 0 0 16,4 1 0-16,3-4-10 0,0 0 2 0,8-6 0 31,2-10-133-31,5 7-27 0,6-9-4 0,1-4-1067 0</inkml:trace>
  <inkml:trace contextRef="#ctx0" brushRef="#br1" timeOffset="43945.526">27298 7430 2214 0,'-4'3'48'0,"-6"16"11"0,-8 6 1 0,-6 3 3 0,2 4-51 0,-6 2-12 15,0 7 0-15,-4 3 0 0,-3 6 0 0,0 3 9 16,-4 1-9-16,0 5 8 0,4-2 16 0,-4 6 2 16,-3-4 1-16,-1-2 0 0,-3 8 5 0,1-2 0 15,-1 6 1-15,-4 0 0 0,-3 3-21 0,-3 3-12 0,3-2 12 0,-7 2-12 16,0 6 18-16,-3-5-3 15,-1 8-1-15,-3-8 0 0,-4 5-5 0,4-6-1 32,7 1 0-32,8-4 0 0,-5 3 7 0,15-3 1 15,-1-6 0-15,8-3 0 0,3-4-16 0,8-2 9 0,3-4-9 0,3-3 8 16,4 4-192-16,7-4-40 0,0 38-7 0,10-29-1 0</inkml:trace>
  <inkml:trace contextRef="#ctx0" brushRef="#br1" timeOffset="44401.573">29252 7910 806 0,'0'9'72'0,"-3"1"-58"16,-1 9-14-16,-3 6 0 0,0 3 245 0,-3 3 47 16,-5 4 8-16,1 2 3 0,0 1-190 0,-3 12-37 15,-5-6-8-15,1 16-2 0,0 2 14 0,-7 4 4 16,0 6 0-16,-4 4 0 0,-10 5-22 0,-1 4-4 0,-6 3-1 0,-4 6 0 15,-7 9-23-15,0-6-5 0,-3 10-1 0,-1 0 0 16,-3 6-28-16,-7-1 0 0,-4 8 0 0,-6-1 0 16,-1 6 0-16,0 4 14 0,4-4-4 0,-4 7-1 15,-3-4 0-15,0-2 0 0,3-7 0 0,4 6 0 16,0 1 26-16,0-7 5 0,0 3 0 0,3-6 1 16,4 4-33-16,7-14-8 0,4 7 0 0,3-9 0 15,7-4 0-15,3-6 0 0,1-9 0 0,7-1 0 16,-1-8 0-16,8-7 10 0,3-7-10 0,8-5 10 31,2-13-36-31,8 6-7 0,4-16-2 0,6 7 0 16,1-13-103-16,3-3-21 0,7-3-4 0,10-3-580 0,8 0-116 0</inkml:trace>
  <inkml:trace contextRef="#ctx0" brushRef="#br1" timeOffset="44885.206">29651 11168 2073 0,'-18'28'184'0,"-13"4"-147"0,-8 12-29 15,-11-1-8-15,1 17 142 0,-11 3 27 0,-3 6 6 0,-1 3 1 16,4 3-129-16,-3 7-26 0,-4-7-5 0,0 10 0 16,-4 6 28-16,0-4 7 0,-6 7 1 0,3-6 0 15,3 3-37-15,1-3-7 0,-1 12-8 0,-3-2 11 16,0-1-11-16,0 3 0 0,0 0 0 0,0 1 0 15,7-4 0-15,0 0 0 0,-4-3 0 0,0 0 0 32,-3-6-20-32,4 6-8 0,-1-3-3 0,8-6 0 0,-1-7 9 0,4 4 2 0,4-7 0 0,-1-6 0 15,4-3 20-15,8-10 0 0,2 7 0 0,4-10 0 16,4-6 0-16,0 0 0 0,7-9 0 0,3 0 0 16,4-7-8-16,0 0 8 0,7 1 0 0,-1-10 0 0,1 9-12 15,4-6 1-15,-1-3 1 0,4 0 0 16,0-6-20-16,4 3-4 15,-1 2-1-15,0-2 0 0,1-6-24 0,3-1-5 0,3 7 0 0,1-6-674 16,0-4-134-16</inkml:trace>
  <inkml:trace contextRef="#ctx0" brushRef="#br1" timeOffset="45831.621">24924 8252 2707 0,'0'0'120'0,"0"0"24"0,0 0-115 0,0 0-29 0,0 0 0 0,0 0 0 16,10 3 59-16,4 6 5 0,-3 1 2 0,7 2 0 15,6 1-103-15,5 6-21 0,2 3-4 0,1 0-1 16,3 9 27-16,4 10 4 0,7-7 2 0,3 7 0 16,8 3 17-16,6 3 3 0,8 0 1 0,7 6 0 15,-4 1 9-15,10 8 0 0,1 1 0 0,7 0-8 0,3 9 8 0,0-6 0 16,0 3 10-16,8 0-10 15,6 9 0-15,0 0 0 0,1 4 0 0,3-4 0 0,7 4 0 0,3 3 14 16,4-1-1-16,4 7 0 0,6 0-5 0,1 3 0 16,-8-3-8-16,4-3 12 0,-7 3-12 0,7-3 11 15,4-4-11-15,-4 1 10 0,7 0 0 0,-7-4 0 16,0-6 0-16,4 1 0 0,-1-1 6 0,5-3 2 16,-5 3 0-16,1-6 0 0,-1-3 14 0,1-6 4 15,-4-4 0-15,-3 4 0 0,3-4-17 0,-4-2-3 16,-6 5-1-16,-1-6 0 0,-7-6-7 0,-3-6 0 15,0 3-8-15,-10 3 12 0,-5-9-12 0,-2 3 0 16,-1-4 0-16,-7 1 0 16,0-1-39-16,-7-2-10 0,-7 6-3 0,-7-10 0 15,-10 0-99-15,-1-5-20 0,-10-1-4 0,-3-3-1 16,-8-7-41-16,-3 1-9 0,-8-4-2 0</inkml:trace>
  <inkml:trace contextRef="#ctx0" brushRef="#br1" timeOffset="46431.793">26303 11306 2124 0,'0'0'47'0,"0"0"9"0,0 0 3 0,0 0 0 0,0 0-47 0,0 0-12 16,0 0 0-16,0 0 0 0,7 9 0 0,0-2-16 16,4-1 4-16,3 3 1 0,4 10 11 0,3-6 0 0,3 6 0 0,5 3 8 15,6-4 17-15,0 4 4 0,4 3 1 0,3 4 0 16,1 2 10-16,3-6 3 0,3 6 0 0,4 7 0 15,0-7-12-15,3 4-3 0,8 3 0 0,10-4 0 16,0 1-9-16,3 5-3 0,5-5 0 0,2 6 0 16,1 2-4-16,7-2-2 0,6 6 0 0,-2-3 0 15,-5 0 29-15,12 0 5 0,-1 0 2 0,4 3 0 16,3 0-30-16,4-6-7 0,4 9-1 0,-1-6 0 16,0 0 4-16,-3 0 0 0,0 6 0 0,4-6 0 15,-1 6-2-15,-3-6 0 0,0 6 0 0,-4-6 0 16,8 0-10-16,-5 3 0 0,-2-3 0 0,3 3 0 0,-4 0 0 15,-3 0 0-15,0-6-12 0,-8 9 12 16,-2-6-52-16,-5 0-4 0,1-4 0 0,-4 4 0 16,1-3-86-16,-8 3-18 0,-7-3-3 0,-4-1-509 15,-3-5-103-15</inkml:trace>
  <inkml:trace contextRef="#ctx0" brushRef="#br2" timeOffset="52219.874">22581 8082 1728 0,'0'0'153'0,"0"0"-122"15,0 0-31-15,0 0 0 0,0 0 190 0,0 0 32 16,0 0 6-16,4 7 2 0,-4 2-179 0,3 1-36 0,1 2-7 0,-4-2-8 16,-7 2 0-16,7 4-20 15,0-1 4-15,0 1 0 0,-4 0 7 0,4 3 9 0,4-1-13 0,3 4 5 16,0 0 8-16,-4 7-8 16,1-4 8-16,7 6-8 0,-1 0 8 0,1 4 11 0,-4-4-3 0,0 10 0 15,7-10-8-15,0 10 0 0,-7-6 0 0,4 5 0 16,-1 4 26-16,1 3 0 0,3 0 0 0,-3 3 0 15,-4 1 3-15,3 2 1 0,11 3 0 0,-3-2 0 16,-7 5-30-16,3-2 8 0,3-4-8 0,-3 10 0 16,4-10 19-16,-4 7 1 0,-3-4 0 0,6 4 0 15,8-4 3-15,-7-3 1 0,-4 1 0 0,4 5 0 16,-4-2-4-16,3 2 0 0,1 4 0 0,-4 0 0 16,0-1-10-16,0 1-2 0,4-6-8 0,0 5 12 15,-1 1-1-15,-3 0-1 0,4 3 0 0,0 3 0 0,-4 0-10 16,0-7 12-16,3 7-12 0,1-3 12 0,-4 0-12 0,4-3 0 15,-4 9 0-15,0-6 0 0,4 6 0 0,-1-6 0 16,-3 3 0-16,4-3 0 0,-4-1 8 0,0-2-8 16,0 0 0-16,1 0 8 0,-1 6 0 0,3-10-8 15,-3 4 12-15,0 0-4 16,4-1-8-16,-4 1 10 0,-3 0-10 0,3 3 10 0,4 3 11 0,-4-4 3 16,0-2 0-16,0 0 0 0,-4-7-24 0,5 13-13 15,2-3 1-15,-3 0 1 0,4-3 11 0,0 9 0 16,-1-9 8-16,4 2-8 0,1-2 8 0,-1 0-8 15,0 9 10-15,0-9-10 0,4 2 10 0,-1-2-10 16,-6-3 10-16,0 2-10 0,6-5 8 0,-2 3-8 16,-5-4 0-16,4 4 0 0,-3-4 8 0,3 7-8 0,-3-10 0 15,0 0 0-15,-1 1 8 0,1-1-8 0,-1-6 0 16,1 0 9-16,-4 3 1 0,4-6 0 0,-4 9 0 16,0-9 0-16,4 3 0 0,-4-3 0 0,3 0 0 0,-2-3 0 15,2 0-10-15,-3-7 10 0,0 7-10 0,1-7 10 16,2 4-10-16,-3 0 0 0,0-7 9 0,0 7-9 15,-3-4 0-15,3-2 0 0,0-1 0 0,0 3 8 16,-3-2-8-16,0-1 0 0,3 0 0 0,-7-2 0 16,3-4 0-16,-3 0 8 0,0-3-8 0,0 0 0 15,4-7 11-15,-4 4-3 0,0-6 0 0,4 6 0 16,-4-7-8-16,0 7 0 0,0-10 9 0,0 4-9 16,0-4 11-16,-3 1-3 0,3-7 0 0,-4 6 0 15,4 1-8-15,-3-7 0 0,-4-3 0 0,3 9 0 16,-3-9 0-16,7 10 0 0,-3-1 0 0,-1-6 0 15,-3-3 0-15,0 0 0 0,4 10 0 0,-4-10 0 0,0 6 0 0,0-6 0 16,0 0 0-16,3 3 0 0,-3-3-8 16,0 0 8-16,0 0 0 0,0 0 0 0,0 0 0 0,0 0 0 15,0 0 0-15,0 0 0 0,0 0-8 0,0 0-4 16,0 0-1-16,0 0 0 16,0 0-16-16,0 0-3 0,0 0-1 0,0 0 0 15,0 0-86-15,0 0-17 0,0 0-3 0,0 0-731 16,-14 0-146-16</inkml:trace>
  <inkml:trace contextRef="#ctx0" brushRef="#br2" timeOffset="53991.843">23470 12350 1209 0,'0'0'108'0,"0"0"-87"0,0 0-21 0,0 0 0 15,0 0 197-15,0 0 35 0,0 0 8 0,0 0 0 16,0 0-185-16,0 0-38 0,0 0-7 0,0 0-2 16,0 0 15-16,0 0 2 0,0 0 1 0,0 0 0 15,0 0 19-15,0 0 4 0,0 0 1 0,0 0 0 16,7-3-13-16,7-3-2 0,-3 3-1 0,0 3 0 15,-4-3-21-15,3-4-4 0,-3 7-1 0,4 0 0 0,-4 0-8 16,0 0 0-16,4 0 9 0,-4 0-9 0,-7 0 0 16,7 0 0-16,3 7 0 0,-10-7 0 0,7 0 0 0,-7 0 0 15,0 0 0-15,0 0 0 0,0 0 12 0,7 0-3 16,-7 0 0-16,0 0 0 0,0 0 31 0,0 0 7 16,0 0 1-16,0 0 0 0,0 0 5 0,0 0 2 15,0 0 0-15,0 0 0 16,0 0-34-16,0 0-6 0,0 0-2 0,0 0 0 0,0 0-3 0,0 0-1 15,0 0 0-15,-7 6 0 0,-3 0 0 0,-4-3 0 16,-4 4 0-16,0-4 0 16,-3 6-9-16,-3-6 0 0,-5 7 0 0,-2-4 8 0,-5 3-8 0,1 4 0 15,-4-1 0-15,-3 1 0 0,3-4 0 0,-3 10 0 16,-1 0 12-16,-2-3-4 0,-8 6 0 0,3-4-8 0,1 4 12 0,-8 0-4 16,-3 0 8-16,0 3 0 0,4-3 1 0,3 3 0 15,-7-3-17-15,4 0 8 0,-1 7-8 0,1-7 0 16,-1-1 0-16,1 1 0 0,-1 7 0 0,5-7 0 15,6 0 0-15,-4-4 0 0,1-2 0 0,0 3 0 16,3 3 0-16,0-3 0 0,-7-1 0 0,3-2 0 16,1 3 0-16,0-7 0 0,3 7 0 0,4-6 0 15,-1 6 13-15,4-7-1 0,4 1 0 0,3 2 0 16,1-2-12-16,2-1 11 0,5-2-11 0,-1 2 10 16,0-2-10-16,1-1 8 0,2 1-8 0,1-7 8 15,4 6-8-15,3-9 0 0,-1 10 0 0,1-7 8 16,4 6-8-16,-1-9 0 0,1 10 9 0,2-10-9 15,-2 6 9-15,3-3-9 0,0-3 12 0,-4 3-12 16,4-3 11-16,-3 10-11 0,3-10 10 0,-4 0-10 16,11 0 11-16,-7 0-11 0,0 0 12 0,7 0-12 0,0 0 16 0,0 0-4 15,-7 0-1-15,0 0 0 16,0 0-3-16,7 0-8 0,0 0 12 0,0 0-4 0,0 0-8 0,0 0 10 16,0 0-10-16,0 0 10 0,0 0-10 0,0 0 0 15,-7 0 9-15,7 0-9 0,0 0 10 0,0 0-2 16,0 0-8-16,-4-10 12 0,4 7-12 0,0-6 8 15,0-1-8-15,0 7 0 0,4-6 0 0,-1-1 0 16,1-2 0-16,3-1 0 0,3-3 0 0,-3 1 0 16,4-4 0-16,3-3 0 0,0 0 0 0,4 0 0 15,3-6-9-15,-3 3 9 0,3-3-14 0,3-4 3 16,1 7 1-16,3-3 0 0,-3-3 10 0,0-1 0 16,-1 1 0-16,1-1 0 0,0 1 0 0,0 6-10 15,-1-3 1-15,1-4 0 0,0 10 9 0,-4-3 0 0,-4 0 0 16,5 3 0-16,-1 0 0 0,-4 10 0 0,-2-7 0 0,-5 10 0 15,1-4 0-15,3 4 0 0,0-1 0 0,-7 4 0 16,-7 0 0-16,3-4 0 0,8 10 0 0,-11 0 0 16,0 0 0-16,0 0 11 0,0 0-1 0,0 0 0 31,0 0-29-31,0 0-5 0,0 0-2 0,-3 10 0 0,-5 2 18 0,1-2 8 0,-7-1-8 0,-3 10 8 16,3-3 0-16,-8 2 0 0,5 4 0 0,-8 0-8 15,0 7 8-15,1-4 0 0,3 3 0 0,-4 3 0 16,-3-9 0-16,6 10-8 0,1-4 8 0,0-3 0 15,0 6 0-15,0-9 0 0,0 6 0 0,3-6 0 16,0 3 0-16,4-6 0 0,-3 9 0 0,2-2 0 16,1-5-10-16,4 8 10 0,-1-4-12 0,4-3 12 0,-3 6 0 15,2-6 0-15,-2 0 0 0,3 6 0 0,0-3 0 0,0-3 0 16,0 6 0-16,0-6 0 0,0 0 0 0,0 0 0 16,3-3 0-16,-3 0 0 0,3-4 8 0,-3 4-8 15,4 0 0-15,-1-3 0 0,1-1 0 0,-1 1 0 16,4-6 0-16,-3 5 0 0,3-2 12 0,-4-4-3 15,8-3-1-15,-4 4 0 0,3-1 3 0,1-2 0 16,3-1 0-16,0 3 0 0,3 1-2 0,5-1 0 16,-1 0 0-16,0 1 0 0,3-1 4 0,5-2 1 15,2-1 0-15,1-3 0 0,3 6-2 0,0-6-1 16,4 4 0-16,0-7 0 0,3 3 1 0,0-3 1 16,1-3 0-16,3 3 0 0,13-7 6 0,-6 4 1 15,-3 3 0-15,-1-9 0 0,0 9-10 0,1-9-2 16,-1 5 0-16,0 1 0 0,-10-3-8 0,3 3 0 0,1-3 0 0,-1 6 0 15,-3-4 0-15,-4 4 0 0,0-6 0 0,0 6 0 16,4 6-16-16,-11-6 2 0,-3 4 0 0,3-4 0 31,4 6-92-31,-8-3-18 0,-17-3-4 0,0 0-852 0,4 6-169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46:41.9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17219 7634 115 0,'0'0'10'0,"0"0"-10"0,0 0 0 0,0 0 0 0,0-9 148 0,0 9 28 16,4-3 6-16,-4 3 1 0,3-10-80 0,1 7-16 16,-1-3-3-16,-3 3-1 0,0 3-63 0,7-10-12 15,-3 1-8-15,-4 9 10 16,0 0-114-16,3-3-22 0,1-13-5 0,-4 16-1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48:13.6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9088 7041 1324 0,'-11'0'118'0,"-3"-9"-94"15,-4 9-24-15,4-9 0 0,-7-4 87 0,3 4 13 16,1-1 2-16,-4-2 1 15,-1-7-33-15,1 6-6 0,7 4-2 0,-4-7 0 0,-3 1 2 0,4 2 0 16,-1 4 0-16,4-4 0 0,-4 1-13 0,1-4-3 16,2 13 0-16,-2-7 0 0,-1-2 8 0,4 2 0 15,-4 1 1-15,1 0 0 0,-1 5-22 16,-3-2-5-16,-4 3-1 0,4 0 0 0,-4-3-4 0,1 6-1 16,-4 0 0-16,6-4 0 0,-2-2-12 0,-1 6-4 15,4 0 0-15,7-3 0 0,-4-6 23 0,7 5 4 16,4-2 1-16,7 3 0 0,0 3-4 0,0 0 0 15,0-6 0-15,4 0 0 0,7-1-19 0,3-2-4 16,3 6-1-16,1-7 0 0,7 1-8 0,-1 9 0 16,5-9 9-16,2 5-9 0,5-5 12 0,-1 6-3 15,4-3 0-15,7-4 0 0,-1 10 13 0,5-3 2 16,-1-6 1-16,4 9 0 0,4-4 11 0,-5-2 3 0,8 6 0 0,4 0 0 16,10-3-2-16,0 3 0 0,4-6 0 0,-1 6 0 15,1 0-10-15,7 0-3 0,-4 0 0 0,10 0 0 16,1 0-24-16,0 0 0 0,0 0 8 0,6 0-8 15,5 0 20-15,-1 0 1 0,-14 0 1 0,4 0 0 16,7 0-12-16,-4 0-2 0,-7 0-8 0,0 0 12 16,1-3 1-16,-5 3 0 0,-3 0 0 0,-7 0 0 15,-7-3-13-15,4-4 0 0,7 7 8 0,-8-3-8 16,-10 3 0-16,-7-6 8 0,0 6-8 0,-4 0 8 16,-6 0-8-16,-5-3 0 0,-6 3 0 0,0 0 0 15,-4-7 0-15,-3 7 0 0,-7 0 0 0,-1 0 0 16,-3 0 0-16,0 0 0 0,-14 0 0 0,0 0 0 15,0 0 0-15,0 0 0 0,0 0 0 0,0 0 0 16,0 0-36-16,0 0-8 0,0 0 0 0,0 0-1021 16,4-12-204-16</inkml:trace>
  <inkml:trace contextRef="#ctx0" brushRef="#br0" timeOffset="6123.305">21766 6979 1436 0,'0'0'64'0,"0"0"12"0,0 0-60 0,0 0-16 16,7 0 0-16,-7 0 0 0,0 0 98 0,0 0 17 16,0 0 3-16,11 6 1 0,7-3-54 0,-11-3-10 15,-7 0-3-15,10 0 0 0,11 0-23 0,-6 0-5 16,-1-3 0-16,0-3-1 0,3 6-7 0,-2 0-2 15,-1 0 0-15,-4 0 0 0,1 0 2 0,6 0 0 16,1 0 0-16,0 0 0 0,-8 0 21 0,8 0 5 16,0 6 1-16,3-6 0 0,-4 3 4 0,1-3 1 15,7 0 0-15,-1 0 0 0,5 0 2 0,2 0 1 0,-6 0 0 16,10 0 0-16,8 3-23 0,-4-3-5 0,-4 0-1 0,4 0 0 16,-4 6 8-16,4-2 2 15,3-4 0-15,-7 0 0 0,8 0-20 0,-1 0-3 0,7 0-1 0,1 0 0 16,-1 0-8-16,1 6 0 0,2-3 0 15,1-3 0-15,0 3 18 0,0 3 2 0,4-6 0 0,-1 0 0 16,8 4-3-16,-1-4 0 0,1 0 0 0,-1 6 0 16,1-6-6-16,-1 3-2 0,4-3 0 0,0 0 0 15,7-3 0-15,0 3 0 0,0 0 0 0,0 0 0 16,1 0 3-16,-1 0 0 0,0 0 0 0,3 0 0 16,4 0 3-16,1 3 1 0,-1-3 0 0,-4 6 0 15,1-3-16-15,7 1 8 0,-1-4-8 0,1 9 0 16,-4-3 8-16,0-3-8 0,-3-3 0 0,7 0 0 15,-1 7 18-15,4-7-2 0,-3 3-1 0,-4-3 0 16,0 0-15-16,4-3 8 0,3-4-8 0,0 7 0 0,1 0 17 0,-5 0-2 16,1 0-1-16,7-3 0 0,-1-3-14 0,1 6 0 15,0 0 0-15,-4 0 0 0,-3 0 0 0,-1 0 11 16,5 0-2-16,-1 0 0 0,-4 6 0 0,1-3 0 16,-4-3 0-16,-3 0 0 0,-1 0-9 0,5 0 8 15,2 0-8-15,-6 7 8 0,-4-7-8 0,-4 0 10 16,1 0-10-16,-7-7 10 0,3 7-1 0,0 0 0 15,0-3 0-15,0-3 0 0,-4 6-1 0,-3 0 0 16,-3-3 0-16,-5-3 0 0,1 6 1 0,0-4 0 16,-3 1 0-16,-1-3 0 0,0 6-9 0,1 0 10 0,-8-3-10 15,1-3 10-15,-5 12-10 0,-2-12 8 16,-5 6-8-16,1 0 8 0,-7 0-8 0,0-4 10 0,-1-2-10 0,-3 3 10 16,1 3-2-16,-1-3-8 0,0-3 12 0,-3 2-4 15,3-2-8-15,0 6 10 0,4-6-10 0,-8 0 10 16,4-4-7-16,4 10-3 0,-4-9 0 0,0 9 0 15,-3-3 0-15,3-7 0 0,-3 10 0 0,3 0 0 16,0-3 0-16,-3-3 0 0,-1 6 0 0,1 0 0 16,-4 0 0-16,0-3 0 0,0 3 0 0,1 0 0 15,-5-6 0-15,1 6 0 0,-1 0 0 0,1 0 0 16,-4-4 0-16,0 4 0 0,4 0 0 0,-4-9 0 16,0 9 0-16,0 0 0 0,0-3 0 0,-7 3 0 15,7-6 0-15,-7 6 0 0,7 0 0 0,0 0 0 16,-7 0-36-16,0 0-8 0,0 0 0 0,0 0-1 15,7 0-87-15,-7 0-16 0,0 0-4 0,0 0-1 0</inkml:trace>
  <inkml:trace contextRef="#ctx0" brushRef="#br0" timeOffset="10103.047">11931 18544 1209 0,'0'0'108'0,"0"0"-87"15,0 0-21-15,0 0 0 0,3-10 340 0,-3-2 63 16,4 2 13-16,0-2 2 0,-1-7-329 0,4 3-65 16,-3-3-14-16,3 0-2 15,0-2-28-15,3-1-6 0,-6 3-1 0,3 3 0 16,-7-3-10-16,3 0-3 0,-3 7 0 0,-3 3 0 0,-1-4 29 0,-3 4 11 15,-3 5-8-15,-1-2 8 0,-10 3-10 0,0-3 10 16,-4 6-12-16,-3 0 12 0,0 0 0 0,-4 0 11 0,-10 0 0 0,-4 0 0 16,3-3-11-16,-2 3 0 0,-12 0 0 0,-3 0 0 15,4 0 0-15,3 0 0 0,3-4 8 0,-6-2-8 16,-11 6 0-16,3-3 0 0,8-3 0 0,-4 3 0 16,-7-4 22-16,0 7 2 0,11-6 1 0,-4 0 0 15,-4 6 22-15,-7-3 4 0,-6-4 1 0,-1 7 0 16,4 0-39-16,-3 0-13 0,-5 0 9 0,-6 0-9 15,0 7 10-15,3-4-10 0,-3 3 12 0,7 0-12 16,7 1 34-16,-4-4 0 0,-3 3 0 0,4-3 0 16,-1 7-22-16,7-7-4 0,1-3 0 0,10 6-8 15,0-3 11-15,3-3-11 0,1 0 10 0,3 6-10 16,-7-6 20-16,11 4-3 0,-1-4 0 0,5 0 0 16,2 0-17-16,8 0 8 0,0 0-8 0,3 6 0 15,4-6 10-15,3 0-10 0,0 3 8 0,1 0-8 0,6-3 0 0,0 0-11 16,1 0 1-16,3 6 0 0,3-2 10 0,0-4-8 15,1 0 8-15,3 0-8 0,0 6 8 0,7-6 0 16,0 0 0-16,-7 3 0 0,0-3 10 0,7 0-2 16,0 0-8-16,0 0 12 0,0 0 16 0,0 0 4 15,0 0 0-15,0 0 0 0,14 0-24 0,-7 0-8 16,0 0 0-16,3 3 0 0,4-3 12 0,1 0-4 16,-1 0-8-16,3 0 12 0,-10 0-12 0,8 0-12 15,-5 0 3-15,1 0 0 16,-11 0-75-16,7 0-16 0,3 0-2 0,-10 0-1 15,4-3-84-15,-1 3-17 0</inkml:trace>
  <inkml:trace contextRef="#ctx0" brushRef="#br0" timeOffset="11170.213">14164 18396 1785 0,'0'0'79'0,"7"6"17"0,4-2-77 0,-1 2-19 0,-3-3 0 0,7-3 0 16,1 3 222-16,6 3 41 0,0-3 8 0,4 7 1 15,3-10-193-15,4 9-39 0,3-6-8 0,0 4-2 0,4-4-2 16,3 3 0-16,8 4 0 0,3-4 0 0,-1 0-28 15,5 3-8-15,3-2-1 0,3 2 0 0,-3 1 9 0,4-1 0 16,-1-6 0-16,1 3 0 0,6-2 17 0,1-4-1 16,3 6 0-16,-3-3 0 0,-1-3 3 0,4 0 0 15,4 0 0-15,3 0 0 0,4-3-2 16,3-3 0-16,-3 6 0 0,3 0 0 0,0 0 0 0,7 0 0 16,4 0 0-16,-4 0 0 0,0 0-2 0,4 0-1 15,0 0 0-15,3 0 0 0,4 9 1 0,-4-9 0 16,4 0 0-16,0 0 0 0,3 6-3 0,1-6 0 15,-8 3 0-15,4-3 0 0,3 0-3 0,-3 3-1 16,4-3 0-16,-1 0 0 0,0 0 11 0,4 0 1 16,0 7 1-16,-4-4 0 0,1-3-10 0,-1 0-3 0,11 0 0 0,-7 6 0 15,0-3-8-15,-4 4 0 0,4-7 9 16,0 3-9-16,0 0 0 0,-4 3 9 0,-3-3-9 0,3-3 0 16,4 0 11-16,0 7-11 0,-7-4 10 0,0-3-10 15,0 0 0-15,0 3 8 0,-1 3-8 0,-6-6 0 16,-4 0 9-16,4 0-1 0,3 3 0 0,-3-3 0 15,-4 0-8-15,-3 6 8 0,-4-6-8 0,1 4 8 16,-5-4-8-16,4 6 12 0,8-3-12 0,-12 0 12 16,-10 3-12-16,8-2 0 0,2-4 0 0,1 6 0 15,0-3 0-15,-4 6 0 0,-7-6 8 0,0 7-8 16,0-4 0-16,-3-3 0 0,-8 7 0 0,8-1 0 16,3-6 0-16,-7 7 0 0,-4-1 0 0,-3-6 0 15,-7 7 0-15,0-1 0 0,3-6 0 0,1 3 0 16,-1-2 8-16,1 2-8 0,-8-3 0 0,4 3 8 15,-7-3-8-15,0 1 0 0,-7 2 0 0,-4-3 0 16,-3-3 0-16,-1 9 0 0,1-9-10 0,-7 7 10 16,-4-4-24-16,4 0 0 0,-8 3 1 0,1-3 0 15,0-3-123-15,-4 7-25 0,-4-4-5 0,1 0-1207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55:52.8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4307 11918 2322 0,'0'0'51'0,"0"0"10"0,0 0 3 0,0 0 1 0,0 0-52 0,-3-10-13 0,-1 7 0 0,-3-6 0 15,4 5 0-15,-4-2 0 0,3 6 8 0,1-3-8 0,-8 3 0 0,1 0-10 16,-5 0 2-16,5 3 0 0,-4-3 0 0,3 6 0 16,-7-2 0-16,11-4 0 0,-10 6 8 0,10-3 0 15,-4-3 8-15,1 3-8 0,-5-3 23 0,5 6 0 16,-11-2 0-16,7 2 0 0,-1-3-15 0,5-3-8 16,-11 9 8-16,7-5-8 0,-8-4 12 0,5 6-3 15,6-6 0-15,-10 3 0 0,7-3 6 0,-7 0 1 16,7 0 0-16,0 0 0 0,3 0 0 0,-3-3 0 15,-4-3 0-15,11 6 0 0,-3 0 12 0,-1 0 4 16,0 0 0-16,8-4 0 0,-8 1-13 0,4-3-3 16,0 6 0-16,7 0 0 0,-7-9 0 0,7 9 0 15,-3 0 0-15,-4-4 0 0,7 4-6 0,0 0-2 16,0-9 0-16,0 9 0 0,0 0-8 0,0 0 0 0,7-9 0 0,-7 5 0 16,0 4 0-16,10-6 0 0,-6 3 0 15,6-3 0-15,1 3 8 0,3 3 0 0,7-3 0 0,-7-4 0 16,11 7 7-16,-4-3 1 0,-3-3 0 0,3 6 0 15,7 0-16-15,-3 0 0 0,0-3 8 0,3 3-8 16,-11-7 17-16,8 7 1 0,0 0 0 0,-8 0 0 16,1 0-18-16,0 7 0 0,-4-7 0 0,-4 3 0 15,-3-3 0-15,-7 0 0 0,0 0 0 0,8 0 0 16,-8 0 12-16,0 0-2 0,0 0 0 0,0 0 0 16,0 0 5-16,-8 6 1 0,1-3 0 0,-10 4 0 15,-1-4 16-15,-3 0 4 0,-4 3 1 0,1-3 0 16,-12-3-29-16,5 6-8 0,-1-2 0 0,-3 2 0 15,-1-3 21-15,1 0 3 0,0 7 1 0,-1-10 0 16,8 9 12-16,-4-9 3 0,4 6 0 0,-4 1 0 0,4-7-26 16,-3 9-5-16,2-9-1 0,1 6 0 0,3-3-8 15,1-3 0-15,-1 0 0 0,7 3 0 0,-3-3 0 0,7 0 0 16,3 0 0-16,-3 0 0 0,7-3-9 0,7 3 9 16,0 0-12-16,0 0 12 15,0 0-35-15,0 0 0 0,7 0 0 0,0-9 0 0,11 9 18 0,0-9 3 16,6 9 1-16,1-7 0 0,7 1 13 0,3 3 0 15,4-3 0-15,3 2 0 0,-3-2 0 0,0 6 0 16,7-3 0-16,0-6 10 0,3 9-10 0,-3-4 10 16,-4-2-10-16,1 6 10 0,-5-3-1 0,1-3 0 15,-7 6 0-15,3-3 0 0,-10 0-1 0,0-4 0 16,-4 7 0-16,-7 0 0 0,0-3 0 0,-3-3 0 0,-1 6 0 16,-10 0 0-16,0 0 0 0,0 0-8 0,0 0 12 0,0 0-4 15,0 0 3-15,-10-3 0 16,-1-4 0-16,-3 4 0 0,-7 0-11 0,-1-3 10 0,-6 3-10 0,-7 3 10 15,-4-7-2-15,-7 7-8 0,8 0 12 0,-8 0-4 16,0 0 4-16,0 0 0 0,4 7 0 0,-1-4 0 16,4-3-12-16,1 0 8 0,-12 6-8 0,15-3 8 15,-11-3 10-15,7 3 2 0,-7 4 0 0,4-4 0 16,3 3-11-16,11-3-1 0,-7-3-8 0,10 7 12 16,0-4-12-16,1-3 0 0,3 3 8 0,6-3-8 15,5 0-27-15,-1 0-8 16,8 0-1-16,3 0-1 0,0 0-137 0,0 0-27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57:19.8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8876 4153 633 0,'-25'10'56'0,"11"-1"-44"15,0-6-12-15,-7 4 0 0,3-4 363 0,4 3 70 16,3-6 15-16,1 0 2 0,-1 3-350 0,11-3-69 16,-7 0-15-16,7 0-2 0,0 0-14 0,0 0-10 0,0 0 2 0,0 0 0 15,7-3-1-15,-3-6 0 0,6-1 0 0,-3 7 0 16,4-3 9-16,3 6-12 0,-3-3 12 0,3 3-12 16,0 3 28-16,0-3 6 0,0 6 1 0,0-3 0 15,-3 0 20-15,3 7 4 0,0-4 1 0,0-3 0 16,0 3-25-16,8 1-5 0,-5-1-1 0,4 3 0 15,4-6 1-15,0 7 0 0,-1-10 0 0,5 3 0 16,2-3 16-16,1 0 3 0,0 0 1 0,3 0 0 16,4 0-14-16,3 6-4 0,1-3 0 0,-1-3 0 15,0 0-11-15,1 7-9 0,-1-4 12 0,0-3-12 16,1 6 39-16,2-3 1 0,1-3 0 0,4 3 0 16,3 4-21-16,0-7-4 0,-1 3-1 0,-2 6 0 15,3-6 10-15,0 4 1 0,3-4 1 0,1 3 0 16,3-6-16-16,0 0-10 0,3 0 12 0,1 0-12 15,-4 0 13-15,7 0-4 0,-4 0-1 0,11-6 0 16,4 3-8-16,-1-4-11 0,-6 4 3 0,3 3 0 16,7-3 8-16,-7-3 0 0,-7 6 0 0,7-3 0 0,7-4 0 0,-3 4 0 15,-4 3 0-15,-7 3 0 0,0-3 0 0,4 0 12 16,-4 7-2-16,0-7-1 0,0 0-9 0,0 0 0 16,0 3 0-16,-4 3 0 0,-3-3 0 0,4 7 10 15,-1-7-1-15,4 3 0 0,0-6-9 0,4 0 0 16,3 0 9-16,0 0-9 0,-3 0 0 0,3 0 0 15,7-6 0-15,-3 3 8 0,3-4-8 0,0 4 0 16,-4 3 0-16,5-3 0 0,-8-3 0 0,3 6 0 16,1-3 0-16,-4 3 0 0,7-7 16 0,-10 14 0 15,-1-7-1-15,1 0 0 0,-4 0 8 0,3 3 1 0,1-3 1 0,-1 6 0 16,-3-3-13-16,1-3-2 16,-1 3-1-16,0 4 0 0,3-7-9 0,1 0 0 0,3-7 9 0,0 7-9 15,0 0 0-15,0 0 0 0,-3-3 0 16,6 3 8-16,1-3-8 0,-1-3 11 0,1 6-11 0,-4-3 12 15,-3 3-12-15,3 0 0 0,-4-7 0 0,1 4-11 16,-1 3 11-16,1 3 0 0,0-3 0 0,-1 7 0 16,-6-7 0-16,-4 3 0 0,3-3 0 0,-3 6 11 15,0-3-11-15,3-3 0 0,-3 3 0 0,4 4 0 16,-4-4 0-16,0 3 0 0,-7-6 0 0,3 3 8 16,4-3-8-16,-3 6 0 0,6-6 0 0,-3 0 8 15,4 7-8-15,-4-7 0 0,0 0 0 0,0 0 8 16,0 0-8-16,0 0 12 0,7-7-12 0,-4 7 12 15,-3 0-12-15,4 0 0 0,-5 7 0 0,-2-7-11 16,-1 0 11-16,1 0 0 0,-1 0 0 0,1 0 0 0,-4 0 8 0,3 0 1 16,1 0 0-16,-5 6 0 0,5-6-1 0,-8 0-8 15,4 0 12-15,-3 0-4 0,2 0-8 16,-2 0 10-16,-1 0-10 0,1 0 10 0,-4 0-10 0,-1 0 8 16,1 0-8-16,0 3 8 0,-4 3-8 15,1-6 0-15,-4 0 0 0,-1 0 0 0,5-6 0 0,-4 3 0 16,-1-3 8-16,1 6-8 0,3 0 0 0,-3 0 0 15,-3-7 0-15,-1 1 0 0,0 6 0 0,-3 0 0 16,0-3 0-16,-4 3 8 0,0 0-8 0,-3 0 0 16,-4-9 0-16,-3 9 8 0,-1 0-8 0,1-7 0 15,-4 7 9-15,0-3-9 0,-3 3 0 0,-4 0 8 16,0 0-8-16,3 0 0 0,-6 0 15 0,-4 0-2 0,0 0 0 0,0 0 0 16,0 0-26-16,0 0-6 0,0 0-1 0,0 0 0 31,0 0-72-31,3-3-16 0,-3 3-2 0,4-9-1365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58:57.58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25636 4664 230 0,'0'0'20'0,"0"0"-20"16,0 0 0-16,0 0 0 0,0 0 266 0,0 0 49 15,0-6 9-15,0 3 3 0,0-6-211 0,0-1-41 16,0 1-9-16,0 9-2 0,0-3-12 0,0-4-2 15,0 7-1-15,4-6 0 0,-4 6-7 0,0 0-2 16,7-6 0-16,-4-4 0 0,1 10-5 0,-4 0-2 16,0 0 0-16,7-9 0 0,4 9-21 0,-1 0-12 15,-3 0 12-15,4 0-12 0,3 0 0 0,0-3 0 0,4 3 0 0,-1 0 0 16,5 0 0-16,-1 0 0 16,7 0 0-16,0 0 0 0,7 0 0 0,4 3 0 0,4-3 9 0,6 0-9 15,4 0 38-15,7 6 2 16,-4-3 0-16,8 4 0 0,-4-4-40 0,7 3 0 0,7-3 0 0,3 7 0 15,1-10 0-15,0 3 0 0,-4 3 10 0,7-3-10 16,4 0 12-16,-1 4-3 0,4 2-1 0,1-9 0 16,-1 3 4-16,4-3 1 0,3 13 0 0,0-13 0 15,4 0 11-15,-7 0 1 0,-1 9 1 0,5-9 0 16,2 10-4-16,5-10-1 0,-5 9 0 0,5-6 0 16,-5-3-1-16,1 6 0 0,7-3 0 0,-7-3 0 15,-4 10-9-15,-7-10-3 0,8 9 0 0,-5 1 0 16,1-7 9-16,-4 3 2 0,-10-3 0 0,3 7 0 15,-7-1-5-15,4-9-1 0,-4 3 0 0,0 3 0 0,-4 1-13 0,-3-7 0 16,-7 6 0-16,-3-3 0 0,-8 7 9 0,1-10-1 16,-5 6 0-16,1-3 0 0,-7-3-8 0,0 0 0 15,0 0 0-15,-8 0 0 0,-2 0 0 0,-1 0 8 16,-3 3-8-16,-1-3 8 0,-6 0-8 0,-4 0 0 16,0 0 0-16,0 6 0 15,-7-6-21-15,0 0-7 0,-7 0 0 0,0 0-1 16,0 0-120-16,0 0-24 0,0 0-5 0</inkml:trace>
  <inkml:trace contextRef="#ctx0" brushRef="#br1" timeOffset="30420.787">12150 9581 403 0,'0'0'36'0,"0"0"-36"15,-7 0 0-15,0-6 0 0,0 6 220 0,-4 0 38 16,4 0 7-16,7 0 2 0,0 0-196 0,-7 6-39 16,7-6-8-16,0 0-2 0,-7 4 19 0,7-4 4 15,0 0 1-15,0 0 0 0,0 0 10 0,0 0 3 0,0 0 0 0,0 0 0 16,0 0-8-16,0 0-2 0,0 0 0 15,0 0 0-15,0 0 0 0,7-10 0 0,-4 7 0 0,4-3 0 16,-3 3-8-16,3-7-1 16,0 10-1-16,0-3 0 0,-7 3-17 0,11 0-3 0,-4-6-1 0,3 6 0 15,1 6 7-15,3-6 2 0,0-6 0 0,-3 6 0 16,-1 0-18-16,4 0-9 0,4 0 10 0,-4 0-10 16,0 0 21-16,4 0-1 0,0-3-1 0,-1-4 0 15,1 4 6-15,3 0 2 0,4-3 0 16,-4 6 0-16,4-10 1 0,3 7 0 0,-4-3 0 0,8 3 0 15,-4 0-7-15,1-4-1 0,-1 4 0 0,0-3 0 16,4 3 10-16,-4-6 2 0,0 5 0 0,4-2 0 16,0 3-20-16,0-3-3 0,-1 3-1 0,1-1 0 15,3-2 5-15,1 3 1 0,-1-3 0 0,0 3 0 16,-3-4-6-16,3 4 0 0,-3-6-8 0,3 9 12 0,-7-3-12 0,1-4 8 16,-1 7-8-16,-3-3 0 15,3-3 0-15,-7 3 0 0,0 0 0 0,-3-4 0 0,3 7 27 0,-3 0 2 16,-1 0 1-16,-3 0 0 0,0-3-30 0,-3 3-10 15,3-6 0-15,-3 6 0 0,-1 0 10 0,1 0 0 16,-4 0 0-16,0 0 8 0,0 0-8 0,-7 0 12 16,7-3-4-16,-7 3 0 0,0 0-8 0,0 0 0 15,0 0 0-15,0 0 8 0,7 0-8 0,-7 0 0 16,0 0 0-16,0 0 0 0,0 0 0 0,0 0-8 16,0 0 8-16,0 0-8 0,0 0 8 0,0 0-8 15,0 0 8-15,0 0-8 0,0 0 8 0,0 0-8 0,0 0 8 16,0 0-8-16,0 0 0 0,0 0 0 15,-3-3 0-15,3 3 0 0,0 0-10 0,0 0-2 0,-4-7 0 0,4 7 0 32,0 0-25-32,-7-3-6 0,4-3-1 0,-1-3 0 15,4 9-126-15,0 0-26 0,0 0-4 0</inkml:trace>
  <inkml:trace contextRef="#ctx0" brushRef="#br1" timeOffset="34208.943">6918 4539 864 0,'0'0'38'0,"0"0"8"0,4 0-37 0,3 0-9 0,7 3 0 0,-7-3 0 16,0 0 112-16,0 0 20 0,0 6 4 0,-7-6 0 16,0 0-110-16,7 0-26 0,4 0 0 0,-11 0 0 15,0 0 0-15,7-6 0 0,0 6 10 0,-7 0-10 16,0 0 52-16,0 0 6 0,0 0 1 0,3-3 0 15,-3 3 33-15,0 0 8 0,0 0 0 0,0 0 1 16,0 0-25-16,-3-6-4 0,3 3-2 0,-11-4 0 0,4 4-27 0,0 3-6 16,-7 0-1-16,0 0 0 15,0 0 4-15,0 0 0 0,-1 0 0 0,-2 0 0 0,-4 0 5 0,-1 0 2 16,-2 0 0-16,-1 0 0 0,0 0 3 0,-6 0 1 16,-5 0 0-16,1-3 0 15,7-3-12-15,-7 6-3 0,3-3 0 0,-3 3 0 0,3-7-20 0,4 4-4 16,-4 0 0-16,4-3-1 0,-4 3-11 0,0-4 10 15,4 7-10-15,-4 0 10 0,0 0-10 0,1 0 0 16,6 7 0-16,-7-4 0 0,4-3 0 0,0 6 0 16,-1 0 0-16,5 1 0 0,3-4 0 0,3 6 0 15,-10-9 0-15,7 10 0 0,3-1-8 0,0-6 8 16,8 3 0-16,-4 1 0 0,3-7 0 0,0 6 0 0,4-6 0 0,7 0 0 16,0 0 13-16,0 0-2 0,0 0-1 0,0 0 0 15,0 0-10-15,0 0 0 0,11-6 0 0,0 6 0 16,3 0 0-16,0-7-11 0,3 1 3 0,5 6 0 15,6-3 8-15,0 3-8 16,-3-6 8-16,3 3-8 0,4 3 8 0,-4 0 0 0,4 0 0 0,-1 0-8 16,-2 0 8-16,2 0-8 0,-2 3 8 0,-1-3-8 15,4 6 8-15,-4-6-13 0,7-6 5 0,-3 6 8 16,0-3-19-16,3 3 4 0,0-10 1 0,0 10 0 16,1-3 14-16,-1-3 0 0,-3 3 0 0,-4 3-9 15,0-10 9-15,-3 7 0 0,-4-3 0 0,4 3 0 16,-11-4 0-16,0 4 9 0,0-3-9 0,-3 3 10 15,-4 0-2-15,0-4-8 0,0 7 12 0,-7 0-4 16,0 0 7-16,0 0 1 0,0-3 0 0,0 3 0 16,-4-6-6-16,1 3-1 0,-4-3 0 0,0 6 0 15,-4-7-9-15,4 1 0 0,-11 3 9 0,4-3-9 0,0-4 11 0,0 7-3 16,-11 3 0-16,4-9 0 0,-7 9 4 0,7-3 0 16,-11 3 0-16,7-7 0 0,-3 4 2 15,-4 3 1-15,4 0 0 0,-4 0 0 0,-3 0-4 0,7 3-1 16,-7-3 0-16,3 7 0 0,0-7-10 0,0 3 0 15,1 3 0-15,-5-3 0 0,5 7 0 0,-1-1-12 16,-3-6 0-16,6 10 1 16,-2-4-76-16,2 0-15 0,5 4-3 0,-8 3-1 15,7-4-146-15,1 1-28 0</inkml:trace>
  <inkml:trace contextRef="#ctx0" brushRef="#br1" timeOffset="35291.742">13342 9531 345 0,'7'-9'31'0,"-3"-1"-31"16,3 7 0-16,0-3 0 0,0 0 124 0,-4-1 18 16,4-5 4-16,0 3 1 15,-3-1-147-15,0 1-41 0,-1 6-3 0,4-7 0 0,-7 1 71 0,4-1 13 0,-1 4 4 0,-3 6 0 16,0-6 40-16,0 6 9 0,0 0 2 15,0 0 0-15,0 0-24 0,0 0-5 0,0 0-1 0,0 0 0 16,-7 0-18-16,0 0-4 0,0 6-1 0,-4-3 0 16,4 0-12-16,0 4-2 0,0-4-1 0,-3-3 0 15,-1 0 9-15,4 0 3 0,-4 6 0 0,4-6 0 16,-3-6-9-16,-4 6-2 0,3 6 0 0,-3-12 0 16,0 6 10-16,3 0 2 0,-3-3 0 0,-3 3 0 15,2-7 11-15,-2 7 2 0,-1 0 1 0,4 10 0 16,-4-10-9-16,1 9-1 0,-8-3-1 0,4 1 0 15,0 2-6-15,-4 1-1 0,0-4 0 0,1 0 0 16,-1 3-20-16,-3 1-4 0,3-1 0 0,0 1-1 16,-3-7 15-16,0 3 3 0,0 0 1 0,-4-6 0 0,4 0 6 15,-8 0 2-15,5 0 0 0,-1 0 0 16,-3 0-18-16,3 0-4 0,-3-3-1 0,3 3 0 0,0 3-2 0,4-3 0 16,-4 0 0-16,4-3 0 0,0 6-13 0,-4-6 0 15,0 3 0-15,0-3 0 0,4 3 0 0,-4 0 0 16,4 0 0-16,0 0 0 0,3 3-10 0,4-3-5 15,-7 3-1-15,3-3 0 0,4 0-7 0,0 7-1 16,0-4-1-16,7-3 0 16,-4 9-67-16,4-9-14 0,3 0-2 15,4 6-656-15,0-6-132 0</inkml:trace>
  <inkml:trace contextRef="#ctx0" brushRef="#br2" timeOffset="47633.076">14683 9744 1461 0,'0'0'64'0,"0"0"15"0,-4 0-63 0,-3-3-16 16,0-3 0-16,7 6 0 0,-4-6 91 0,1 0 15 0,-1-4 3 0,4 10 1 15,0 0-54-15,-3-3-10 0,-4-6-2 0,3 5-1 16,4 4-31-16,-3-6-12 0,3-3 11 0,0 9-11 16,-4-3 14-16,4 3-3 0,0 0-1 0,0 0 0 15,0-10 20-15,0 10 4 0,0 0 1 0,4 0 0 16,3-3 15-16,0-3 3 0,7 3 1 0,0-4 0 15,4 7-2-15,3-6-1 0,0 0 0 0,7-4 0 16,1 7 1-16,2-3 1 0,-3-7 0 0,4 10 0 16,-4-3-26-16,8 6-6 0,-1-3-1 0,0-3 0 15,4 3 20-15,0 3 3 0,7-4 1 0,0 8 0 16,-1-4-29-16,1 3-6 0,-3 3-1 0,6-3 0 16,-3-3-8-16,0 6 0 0,0-3 0 0,3-6 0 0,4 3 10 0,0-6 0 15,3 6 0-15,1 0 0 16,3 0 19-16,0-3 4 0,0-6 1 0,-4 9 0 0,4-10-16 0,4 10-3 15,-1-9-1-15,1 2 0 0,-1 1-2 0,-3-3-1 16,0 9 0-16,-4-10 0 0,-6 10 0 0,-4-3 0 16,-4 3 0-16,4 0 0 0,-7-3-11 0,-4 3 0 15,-3 3 0-15,-4-3 0 0,0 3-20 0,-3 7 1 16,-7-1 0-16,-4-3 0 16,3 1-33-16,-6-1-8 0,-1 3 0 0,-2 4-1 15,-1-4-97-15,0 1-19 0,0 2-4 0,-4-9-1 16,8 7-107-16,-1-1-22 0,12 1-4 0,6-10-1 0</inkml:trace>
  <inkml:trace contextRef="#ctx0" brushRef="#br1" timeOffset="105473.363">2021 10713 172 0,'0'0'8'0,"0"0"1"0,0 0-9 0,0 0 0 16,0 0 0-16,-3 4 0 0,-8-4 346 16,11 0 67-16,-7 6 14 0,7-6 2 0,-3 3-343 0,-8-3-69 15,8 9-17-15,-8-9 0 0,11 10 27 0,-11-7 1 16,8 3 1-16,3-6 0 0,0 0-29 0,-7 3 8 15,7-3-8-15,0 0 0 0,0 0 20 0,0 0 2 16,0 0 0-16,0 0 0 0,0 0 15 0,0 0 3 16,0 0 1-16,0 0 0 0,0 0-15 0,0 0-3 15,0 0-1-15,0 0 0 0,0 0 10 0,0 0 1 16,0 0 1-16,0 0 0 0,0 0-18 0,0 0-3 16,0 0-1-16,0 0 0 0,10 0 19 0,-10 0 3 0,4 7 1 0,7-4 0 15,-1-3-3-15,1 6 0 0,-1-6 0 0,1 3 0 16,-4-3-2-16,11 0-1 0,-11 0 0 0,10 0 0 15,-3 3 3-15,-3-3 0 0,7 0 0 0,3 0 0 16,0 0-12-16,-3 7-1 0,10-7-1 16,0 3 0-16,4-3 6 0,-4 0 2 0,11 0 0 0,3 6 0 15,-3-6-7-15,7 3-2 0,-7-3 0 0,6 0 0 16,-6-3-2-16,7-3-1 0,-7 6 0 0,7 0 0 16,0 0-14-16,3 0 9 0,-3 0-9 0,-4 0 8 15,4 0-8-15,0 0 10 0,3 0-10 0,-10 0 10 16,4 0 8-16,-1 0 2 0,4 0 0 0,0 0 0 15,-1 0-8-15,-2 0 0 0,10 0-1 0,-4 0 0 16,0 0-3-16,-3 0 0 0,-7 0 0 0,7 0 0 0,-4 0 2 0,4 0 0 16,0-3 0-16,3-4 0 0,1 7-1 0,6-3 0 15,-3 3 0-15,4-3 0 0,-12-3-9 0,5 6 10 16,3 0-10-16,-7 0 10 0,0 0-10 0,3-3 0 16,0-4 0-16,-3 7 0 0,4 0 29 0,-5 0 1 15,1 0 0-15,-7 10 0 0,0-10-22 16,3 0-8-16,-10 0 0 0,3 6 0 0,-3-6 0 0,3 0 0 15,-7 0 0-15,4 0 0 0,-4 0 0 0,4 0 12 16,-4-6-3-16,4 6-1 0,-4 0-8 0,4 0 0 16,3 0 0-16,-6 0 0 0,2 0 13 0,5-3 1 15,-8-4 0-15,4 4 0 0,-4 3-5 0,4-6-1 16,-8 6 0-16,5-3 0 0,2 0-8 0,-6-4 8 0,0 7-8 16,-1-3 8-16,5 3-8 0,-5-6 8 0,-3 6-8 15,1 0 8-15,2 0-8 0,-3 0 0 0,4 6 0 0,-7-3 0 16,-1-3 0-16,8 7 0 0,-7-7 0 0,-1 3 0 15,1 0 0-15,0-3 0 0,-4 0 0 0,3 6 0 16,1-6 0-16,-7 0 0 0,3 3 0 0,-4-3 0 16,4 0 0-16,-3 0 0 0,0 0-8 0,3 0 8 15,-7 7 0-15,3-7 0 0,1 3-9 0,-4-3 9 16,0 0 0-16,0 0 0 0,4 6 0 0,-4-3 0 16,-4-3 0-16,4 3 9 0,4-3-9 0,-4 0 8 15,-7 0-8-15,7 7 0 0,0-4 0 0,4-3 0 16,-8 0 0-16,4 6 0 0,0-3 0 0,0-3 0 15,4 6 0-15,-11-6 0 0,0 0 0 0,7 3-11 16,0 1 11-16,4 2 0 0,-11-6 0 0,3 3-8 16,-3-3-28-1,7 9-4-15,0-5-2 0,-7-4 0 0,7 9-102 0,-7-3-21 0,11-3-4 0,-11 7-1157 16</inkml:trace>
  <inkml:trace contextRef="#ctx0" brushRef="#br1" timeOffset="201888.879">5422 17816 172 0,'0'0'8'0,"0"0"1"0,-3 6-9 0,3-6 0 16,0 0 0-16,0 0 0 0,-7 3 167 0,7-3 31 15,0 0 6-15,0 0 2 0,-4 0-94 0,4 0-18 16,0 0-4-16,0 0-1 0,0 0-9 0,0 0-1 0,-3-9-1 0,3 9 0 15,0 0-9-15,0 0-1 0,7-3-1 0,-7 3 0 16,0 0-20-16,0 0-4 0,7-3-1 0,-7 3 0 16,10-7-24-16,-10 7-5 0,7 0-1 0,4 0 0 15,-11 0-12-15,10 0 0 0,-2 0 0 0,6 0 0 16,-4 7 0-16,-3-4 0 0,-7-3 0 0,11 0 0 16,7 3 20-16,-11-3 0 0,3 0 1 0,1 0 0 15,3 0-10-15,3 0-3 0,-2 0 0 0,-1-3 0 16,0 3 0-16,3-3 0 0,-2 3 0 0,2 0 0 15,1 0-8-15,7 0 8 0,-8 0-8 0,4-7 8 16,1 7-8-16,-5 0 0 0,4 0 0 0,4 0 8 16,-7 0 0-16,3 0-8 0,7 0 12 0,-10 0-4 15,13 7-8-15,-9-7 0 0,2-7 9 0,1 7-9 16,0 0 29-16,-1 0 2 0,5 0 0 0,2-3 0 16,-2-3-11-16,2 3-3 0,-6-3 0 0,3 3 0 15,-3-1 3-15,3-2 1 0,-3 3 0 0,0-3 0 0,3 3-6 0,-4-4-2 16,1 7 0-16,7 0 0 0,-7-3-13 0,3 0 8 15,0-3-8-15,4 6 0 0,3 0 12 0,0 0-3 16,1-10-1-16,-1 10 0 0,0 0-8 0,-3-3 0 16,7-3 9-16,-11 3-9 0,4 3 0 0,-4-3 0 15,4-4-10-15,3 7 10 0,-10-3 0 0,3-3 0 16,4 6 12-16,3 0-3 0,-7-3 1 0,4 3 0 16,-4-3 0-16,-3-4 0 0,7 7-10 0,-4 0 0 15,-4 0 9-15,8 0-9 0,-11 10 0 0,4-10 0 16,0-3 0-16,-1-4 8 0,5 14-8 0,-5-7 0 15,1-7 0-15,0 7 0 0,-1 0 0 0,1 0 0 0,3-3 0 0,1-3 0 16,2 6 0-16,-6-3 8 0,0 3-8 16,3 0 8-16,-3 0-8 0,3-6 8 0,-3 6-8 0,3 0 8 15,0 6-8-15,0-6 0 0,-3 0 0 0,-7 3 0 16,6-3 0-16,-3 6 8 0,4-6-8 0,-4 0 8 16,0 0-8-16,4 3 0 0,0-3 0 0,-4 0 0 15,0 0 0-15,4-3 0 0,0 3 0 0,3 0 0 16,-4-6 0-16,1 6 0 0,3 0 0 0,1-3 0 15,-5-3 0-15,1 6 8 0,3-4-8 0,-3 4 8 16,0-3-8-16,-1-3 0 0,-3 6 0 0,4 0 0 16,0-3 23-16,0 3 3 0,-1-6 1 0,1 6 0 15,0-3-16-15,3 3-3 0,-3 0-8 0,-1 0 12 16,-3-7-12-16,4 7 0 0,3 0 0 0,1 0 0 16,-5 0 0-16,4 7 0 0,-3-7 0 0,0 3 0 0,0-3 0 0,-4 0 0 15,0 6 0-15,-3-3 0 0,3-3 0 0,-7 0 0 16,3 0 0-16,1 6 0 0,3-3-8 0,-3-3 8 15,0 4 0-15,-1-4 0 0,1 0 0 0,3 0 0 16,0 0 0-16,0 0 0 0,4 0 0 16,0 0 14-16,-4 0-4 0,4 0-1 0,-4 0-9 0,0 0 0 15,0 0 0-15,0 0 0 0,4 6 0 0,0-6 0 16,-8 3 0-16,4-3 0 0,1 0 0 0,2 0-9 16,-6 0 9-16,3 0-13 0,4 0 13 0,-4 0 0 15,0 0 0-15,0-3 0 0,0 3 0 0,4 0 10 16,-4-6-10-16,4 6 12 0,-4 0-12 0,4-4 0 15,0 4 0-15,-1-3 0 0,1 3 10 0,3-6-10 0,-3 6 12 0,0 0-12 16,-4 0 9-16,3 0-9 0,1 0 0 16,-4 0 9-16,0 0-9 0,1 0 12 0,2 0-12 0,-3 0 12 15,4 0-4-15,-4 0 0 0,4 0 0 16,0 0 0-16,3-3-8 0,0 3 0 0,-3 0 0 0,0 0 0 16,10 0 0-16,-7 0 0 0,-3 0 0 15,-1 3 8-15,5-3-8 0,-1 0 0 0,-3 6 0 0,-1-3 0 16,-3 1 0-16,1 2-9 0,6-3 9 0,-3-3-10 15,-8 6 0-15,1-3 0 0,10-3 0 0,-3 7 0 16,-1-4 10-16,1-3 0 0,7 0 0 0,0-3 0 16,3 3 0-16,-3-7 0 0,-8 7 0 0,8 0 0 15,7 0 0-15,-4 0 0 0,-10 0 0 0,3 0 0 16,0 0 0-16,4 0 0 0,-4 0 0 0,-3 0 0 0,0 0 0 16,-1 0 0-16,12 0 0 0,-5 0 0 15,-9 0 0-15,6 0 0 0,11 0 0 0,-4 7 0 0,-3-4 0 0,-1 0 0 16,-2-3 0-16,2 0 0 0,5 0 0 0,-5 0 0 15,-2 6-8-15,2-3 8 0,1-6 0 0,0 3 0 16,-4 3 0-16,4-3 0 0,0 0 0 0,-1 0 0 16,5 0 8-16,-1 0-8 0,0 0 9 0,-3 0-9 15,0 0 12-15,3 7-12 0,0-4 0 0,0-3 0 16,-3 0 0-16,0 0 0 0,-4 0 0 16,4 0 0-16,-4 3 10 0,7 3-10 0,-6-6 0 0,2 0 0 15,5 0 0-15,-5 3 0 0,5-6 0 0,3 3 8 16,-1 0-8-16,-2 0 0 0,2 0 8 0,-2 0-8 15,-1 0 8-15,4 3-8 0,-4-3 8 0,4 0-8 16,-4 0 8-16,0 0-8 0,4 0 8 0,0 0-8 16,0 7 8-16,-4-4-8 0,4-3 0 0,0 6 8 0,-4-3-8 0,0 0 0 15,1-3 0-15,-1 7 0 0,0-4 0 0,-3 3 0 16,0-3-14-16,3 3 5 0,0-2 1 0,0-1 0 16,1-3 8-16,3 0 0 0,-1 0 0 0,5 6 0 15,-5-3 8-15,5-3 3 0,-4 0 1 0,-1-3 0 16,1 6-12-16,-3-3 0 0,-5 0 0 0,5 6 0 15,-1-6 0-15,4 0 0 0,-4 3 0 0,0-3 0 16,0 0 0-16,1 7 0 0,-1-4 0 0,0 0 0 16,-3-3 0-16,0 6 0 0,3-3 0 0,-7-3 0 15,4 10 0-15,0-10 0 0,-4 0 0 0,4 0 0 16,0 3 0-16,3-3 0 0,-3 0 0 0,-1 0 0 16,5 6-10-16,2-6-1 0,-2-6 0 0,2 3 0 15,-6 3 25-15,3 0 5 0,1 0 1 0,-1-3 0 0,-3-4-20 0,0 7 0 16,-1 0 0-16,1 0 0 15,-4 0 0-15,4 0 0 0,0 0 11 0,0 0-3 0,-1 0-8 0,1 0 0 16,0 0 0-16,-4 0 0 16,4 0 0-16,-1 0 0 0,-2 0 0 0,2 0 0 0,-2 0 8 0,-1 0 0 15,0 0 0-15,0 0 0 0,1 0-8 0,2 0 0 16,-2 7 0-16,2-7 0 0,-2-7 0 0,-1 7 0 16,3 7 8-16,5-7-8 0,-4 0 8 0,3 0-8 15,-3 0 8-15,-1 0-8 0,5 0 9 0,-5-7-9 16,1 7 12-16,0-3-12 0,-4 3 10 0,4 0-10 15,-4 0 8-15,4 0-8 0,-4-6 8 0,0 6-8 0,0 0 8 16,4 0-8-16,-4-3 10 0,-3 0-10 0,3-4 12 0,1 7-12 16,-1-3 10-16,-4-3-10 0,5 6 8 0,-5 0-8 15,-2-9 14-15,2 9-2 0,-3 0-1 0,1 0 0 16,-1 0-11-16,-4 0 0 0,1 0 0 0,-4 0 8 16,4 0-8-16,-4 0 0 0,0 0 0 0,0 0 0 15,-3 0 0-15,3 0 0 0,0 0 0 16,-4 0 0-16,1 0 0 0,-4 0 0 0,4 0 0 0,-1 6 0 15,-3-6 0-15,0 3 0 0,4-3 0 0,-4 0 0 16,0 0-8-16,0 0-4 0,-3 0-1 0,-4 0 0 16,10 0 13-16,-10 0 16 0,7 0-3 0,0 0-1 15,4 0-12-15,-11 0-15 0,7 0 3 0,-3 0 1 16,6 0 19-16,-10 0 3 0,7 0 1 0,-7 0 0 16,0 0-12-16,0 0 0 0,7 0 0 0,-7 0 0 15,0 0 0-15,0 0 0 0,11 0 0 0,-11 0 0 16,7 0 0-16,-7 0 0 0,0 0 0 0,7 0 0 0,4 0-11 15,-11 0-1-15,0 0 0 0,0 0 0 0,10 0 12 16,-10 0 0-16,0 0 0 0,0 0 0 16,0 0 8-16,0 0 4 0,0 0 1 0,7 0 0 0,-7 0-13 0,0 0-16 15,0 0 3-15,0 0 1 0,0 0 12 0,0 0 16 16,7 0-3-16,-7 0-1 0,0 0-12 0,0 0 0 16,0 0 0-16,0 0 0 0,7-3-12 0,-7 3-1 15,0 0-1-15,0 0 0 0,7-6 14 0,-3 3 0 16,-1-7 0-16,-3 10 0 0,0-3-20 0,0-3-4 15,-3-4 0-15,-1 4-1 16,-3-10-156-16,4 7-31 0,-1 3-7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2-13T17:34:04.90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1530 1169 11744 0 0,'0'0'520'0'0,"0"0"112"0"0,0 0-504 0 0,0 0-128 0 0,0 0 0 0 0,10 0 0 0 0,-10 0-128 0 0,8 0-40 0 0,2 0-16 0 0,2 0 0 0 0,-4 0-320 0 0,2 4-64 0 0,-2-4-8 0 0,0 0-3776 0 0</inkml:trace>
  <inkml:trace contextRef="#ctx0" brushRef="#br0" timeOffset="13739.845">1947 1146 3224 0 0,'0'0'143'0'0,"0"0"279"0"0,0 0 1070 0 0,-10-3 5088 0 0,-1 3-6341 0 0,7-1-86 0 0,-1 1 0 0 0,1 0 0 0 0,0 0 0 0 0,-1 0 0 0 0,1 1 0 0 0,0-1 0 0 0,0 1 1 0 0,-1 0-1 0 0,1 0 0 0 0,0 0 0 0 0,0 1 0 0 0,0 0 0 0 0,-3 1-153 0 0,-18 22 416 0 0,20-20-366 0 0,1-1 0 0 0,-1 1 1 0 0,0-1-1 0 0,0 0 0 0 0,0 0 1 0 0,-4 2-51 0 0,6-4 82 0 0,0 0 0 0 0,0 0 0 0 0,1 0 0 0 0,-1 0 0 0 0,0 1 0 0 0,1-1 0 0 0,0 1 0 0 0,-1 1-82 0 0,-6 5 344 0 0,-1 2 51 0 0,8-8-294 0 0,0 0 0 0 0,-1 0-1 0 0,1-1 1 0 0,-1 0 0 0 0,1 1-1 0 0,-3 0-100 0 0,-15 11 840 0 0,1 1 0 0 0,1 0 0 0 0,0 1 0 0 0,-13 17-840 0 0,24-26 186 0 0,2 0 0 0 0,-1 0-1 0 0,1 1 1 0 0,0 0-1 0 0,1 0 1 0 0,0 0 0 0 0,0 1-1 0 0,1-1 1 0 0,0 1-1 0 0,-2 8-185 0 0,1-4 0 0 0,0 0 0 0 0,-1 0 0 0 0,-4 6 0 0 0,-4 9 0 0 0,6-16 37 0 0,1-1 0 0 0,-1 1 0 0 0,-1-2 0 0 0,0 1 0 0 0,0-1 0 0 0,-2 1-37 0 0,-21 27 508 0 0,26-32-412 0 0,-5 7 91 0 0,0 1 0 0 0,1 0 0 0 0,1 1-1 0 0,0-1 1 0 0,-3 11-187 0 0,8-19 4 0 0,0 1-1 0 0,-1-1 1 0 0,0 0 0 0 0,0 0-1 0 0,0 0 1 0 0,-2 1-4 0 0,-10 15 58 0 0,4-7-26 0 0,-1 0 0 0 0,0 0 0 0 0,-1-1 0 0 0,-1-1 0 0 0,-9 6-32 0 0,-9 13 479 0 0,9-6-262 0 0,13-18-201 0 0,3 3-16 0 0,6 4 0 0 0,2-12 0 0 0,-1 0 0 0 0,1 0 0 0 0,0-1 0 0 0,-1 1 0 0 0,1 0 0 0 0,-1 0 0 0 0,0-1 0 0 0,0 1 0 0 0,0 0 0 0 0,-1 1 0 0 0,-5 10 46 0 0,0 0 0 0 0,-5 6-46 0 0,4-7 46 0 0,0 1 0 0 0,-2 7-46 0 0,-7 6 256 0 0,15-25-221 0 0,1 1 0 0 0,0-1 0 0 0,-1 0-1 0 0,0 1 1 0 0,0-1 0 0 0,1 0 0 0 0,-2 1-35 0 0,1-2 27 0 0,0 1-1 0 0,1 0 1 0 0,-1 0 0 0 0,1 0 0 0 0,-1 0 0 0 0,1 0 0 0 0,0 1 0 0 0,0-1-1 0 0,0 0 1 0 0,-1 2-27 0 0,2-1 38 0 0,1-3-37 0 0,-1 1 1 0 0,0 0-1 0 0,0-1 1 0 0,0 1 0 0 0,0 0-1 0 0,0-1 1 0 0,0 1-1 0 0,0 0 1 0 0,0-1-1 0 0,-1 1 1 0 0,1-1 0 0 0,0 1-1 0 0,0 0 1 0 0,0-1-1 0 0,-1 1 1 0 0,1-1-1 0 0,0 1 1 0 0,-1-1 0 0 0,1 1-1 0 0,0 0 1 0 0,-1-1-1 0 0,1 0 1 0 0,-1 1-1 0 0,1-1 1 0 0,-1 1 0 0 0,1-1-1 0 0,-1 1-1 0 0,-3 3 4 0 0,-6 15 56 0 0,-6 18 4 0 0,16-35-64 0 0,-1-1 0 0 0,1 1 0 0 0,-1-1 0 0 0,0 1 0 0 0,1-1 0 0 0,-1 0 0 0 0,0 1 0 0 0,0-1 0 0 0,0 0 0 0 0,0 0 0 0 0,0 0 0 0 0,-1 1 0 0 0,-3 5 0 0 0,-10 11 0 0 0,2-3 0 0 0,-8 10 0 0 0,-9 13 0 0 0,7-10 80 0 0,19-23-60 0 0,0-1 1 0 0,0 1-1 0 0,0 0 0 0 0,0 0 1 0 0,-1 3-21 0 0,-1 3 2 0 0,-1-1 0 0 0,0 0 1 0 0,-1 0-1 0 0,-1 1-2 0 0,3-4 1 0 0,-30 40 127 0 0,-14 25-128 0 0,40-55 63 0 0,1 0 1 0 0,0 1-1 0 0,-2 9-63 0 0,-6 11 2 0 0,-1 6 38 0 0,13-30-18 0 0,0-1 0 0 0,-1 0 0 0 0,0 0 0 0 0,-7 9-22 0 0,6-10 0 0 0,0 1 0 0 0,-3 7 0 0 0,-4 8 0 0 0,-1 5 4 0 0,11-24-10 0 0,1-1 0 0 0,-2 0 0 0 0,-3 7 6 0 0,3-6-2 0 0,0 0 1 0 0,0 0 0 0 0,1 1 0 0 0,-1 5 1 0 0,0-3 79 0 0,0-1 0 0 0,-5 10-79 0 0,5-13 29 0 0,1 0 1 0 0,0 1-1 0 0,0-1 0 0 0,1 1 1 0 0,0 0-1 0 0,1 0 0 0 0,-1 0 1 0 0,1 3-30 0 0,-23 126 314 0 0,2 5-314 0 0,18-115 0 0 0,3-15 0 0 0,-1 0 0 0 0,-3 11 0 0 0,2-10 0 0 0,1-1 0 0 0,1 1 0 0 0,-1 2 0 0 0,1-2 0 0 0,0 0 0 0 0,-1 0 0 0 0,-2 3 0 0 0,-11 34 200 0 0,1 1 0 0 0,0 20-200 0 0,5 5 64 0 0,-3 18 0 0 0,8-70-51 0 0,-2 1 0 0 0,-1-1 0 0 0,-1 0-1 0 0,-1-1 1 0 0,-3 3-13 0 0,7-16 13 0 0,1 0 32 0 0,0-1 1 0 0,1 1-1 0 0,0-1 1 0 0,1 1-1 0 0,-1 3-45 0 0,1 3 70 0 0,-1 8 36 0 0,-1 25-42 0 0,-3 4-64 0 0,7-47 0 0 0,0 0 0 0 0,0 0 0 0 0,0-1 0 0 0,-1 1 0 0 0,0-1 0 0 0,-2 5 0 0 0,-7 27 0 0 0,-10 44 224 0 0,17-68-161 0 0,-1 12 7 0 0,3-2-48 0 0,0-1-1 0 0,-2 0 0 0 0,-1 0 1 0 0,-1 0-1 0 0,-8 20-21 0 0,8-23 21 0 0,-3 6 20 0 0,-2-1-1 0 0,-6 11-40 0 0,4-8 231 0 0,-9 26-231 0 0,7-11 195 0 0,2 1 0 0 0,2 0-1 0 0,0 10-194 0 0,8-39 13 0 0,-1 9-15 0 0,3-15 2 0 0,0 1 0 0 0,-1-1 0 0 0,0 0 0 0 0,0 2 0 0 0,-4 13 0 0 0,2-7 0 0 0,0 4 0 0 0,-5 69 133 0 0,10-70-124 0 0,-1 5-8 0 0,-1 0 0 0 0,-3 16-1 0 0,4-32 0 0 0,-1 0 0 0 0,2-1 0 0 0,-1 1 0 0 0,1-1 0 0 0,0 1 0 0 0,1 24 0 0 0,7 87 64 0 0,-5-69-64 0 0,1 56 11 0 0,-6-73 45 0 0,0-18-11 0 0,1 0-1 0 0,0 0 1 0 0,2 0-1 0 0,2 14-44 0 0,3 8 86 0 0,0 15-86 0 0,5 32 61 0 0,-3-35 3 0 0,1 27-64 0 0,-5 5 64 0 0,-3 17-64 0 0,-1-80 28 0 0,1 1 0 0 0,2 5-28 0 0,-2-9 8 0 0,2 5 41 0 0,0-1 0 0 0,4 8-49 0 0,2 8 49 0 0,-1-1-28 0 0,3 10 75 0 0,5 45-96 0 0,-13-66 16 0 0,-2-12 8 0 0,-1 1 0 0 0,1 11-24 0 0,0 11 29 0 0,1-1 1 0 0,6 24-30 0 0,-5-31 5 0 0,9 34 59 0 0,0-2 0 0 0,-7-34-64 0 0,-4-19 0 0 0,-1 0 0 0 0,1 0 0 0 0,-1 0 0 0 0,0 0 0 0 0,0 4 0 0 0,7 167 64 0 0,-8 40-64 0 0,-5-150 0 0 0,2 41 64 0 0,2-101-64 0 0,1-1 0 0 0,-1 0 0 0 0,0 1 0 0 0,-1 1 0 0 0,-3 24 0 0 0,0 19 53 0 0,4-10-40 0 0,0-19-14 0 0,0-1 0 0 0,4 18 1 0 0,0 8 24 0 0,-2-28-4 0 0,0 1 0 0 0,3 5-20 0 0,1 48 64 0 0,-1-45-66 0 0,-4-18 5 0 0,2-1 0 0 0,-1 1 1 0 0,2-1-1 0 0,0 3-3 0 0,1 0 35 0 0,-1 0 1 0 0,0 1-1 0 0,1 8-35 0 0,-4-19 2 0 0,1 0-1 0 0,-1 0 1 0 0,1 0-1 0 0,0 0 1 0 0,0 0-1 0 0,0-1 1 0 0,0 1-1 0 0,0 0 1 0 0,1 1-2 0 0,-1-2-1 0 0,1 1 1 0 0,-1 0 0 0 0,0 0 0 0 0,0 0-1 0 0,0 0 1 0 0,0 0 0 0 0,0 1 0 0 0,-1-1-1 0 0,1 0 1 0 0,-1 1 0 0 0,3 9 0 0 0,-1 1 0 0 0,2-1 0 0 0,4 11 0 0 0,-4-10 0 0 0,1 1 0 0 0,-2-1 0 0 0,0 2 0 0 0,-1-9 0 0 0,-1-1 0 0 0,1 1 0 0 0,0 0 0 0 0,2 3 0 0 0,7 20 0 0 0,-7-12 0 0 0,1 0 0 0 0,7 14 0 0 0,5 19 0 0 0,-9-26 0 0 0,11 23 0 0 0,-3-6 0 0 0,-12-29 0 0 0,13 33 0 0 0,6 34 0 0 0,3 6 0 0 0,-19-66 0 0 0,-5-15 0 0 0,-1 0 0 0 0,1 0 0 0 0,-1-1 0 0 0,0 1 0 0 0,0 0 0 0 0,0 3 0 0 0,4 21-27 0 0,0 0 0 0 0,8 20 27 0 0,-4-13-38 0 0,13 49 242 0 0,-19-73-205 0 0,1-1-1 0 0,1 1 1 0 0,3 6 1 0 0,-3-7-27 0 0,12 29-158 0 0,-15-36 184 0 0,-1 0 1 0 0,0 0-1 0 0,0 0 1 0 0,0 1-1 0 0,-1-1 0 0 0,1 4 1 0 0,0-4 3 0 0,-1 1 0 0 0,1 0 1 0 0,0 0-1 0 0,0 0 0 0 0,0-1 0 0 0,1 3-3 0 0,1 0 38 0 0,0 0 0 0 0,-1 0 0 0 0,0 0 0 0 0,0 1 0 0 0,0 2-38 0 0,0-1 3 0 0,0 0-1 0 0,1 0 0 0 0,0-1 0 0 0,1 0 0 0 0,0 1 0 0 0,2 2-2 0 0,12 24-2 0 0,-11-18-27 0 0,1-1 0 0 0,1 0 1 0 0,0-1-1 0 0,1 0 0 0 0,3 4 29 0 0,9 17 80 0 0,-15-25-72 0 0,-1 0 0 0 0,-1 1 0 0 0,0-1 0 0 0,0 1 1 0 0,-1 0-1 0 0,1 6-8 0 0,9 22 15 0 0,-11-31-15 0 0,0 1 0 0 0,-1 0 0 0 0,1 8 0 0 0,-2-9 0 0 0,1 0 0 0 0,0 0 0 0 0,0-1 0 0 0,4 8 0 0 0,4 7 0 0 0,-2 0 0 0 0,3 10 0 0 0,1-7 0 0 0,-2-6 0 0 0,-8-15 0 0 0,0 0 0 0 0,1 1 0 0 0,0-1 0 0 0,-1-1 0 0 0,4 4 0 0 0,5 8 0 0 0,-5-6 0 0 0,0 0 0 0 0,-1 1 0 0 0,0 0 0 0 0,2 8 0 0 0,8 14 0 0 0,-9-20 0 0 0,-1 1 0 0 0,4 9 0 0 0,6 16 0 0 0,-8-23 0 0 0,-4-9 0 0 0,0 1 0 0 0,0-1 0 0 0,0 0 0 0 0,4 4 0 0 0,18 23 0 0 0,-7-8 0 0 0,4 5 0 0 0,-21-28 0 0 0,0 0 0 0 0,0-1 0 0 0,0 1 0 0 0,0 0 0 0 0,0-1 0 0 0,1 0 0 0 0,-1 1 0 0 0,0-1 0 0 0,2 2 0 0 0,-1-2 0 0 0,-1 1 0 0 0,1-1 0 0 0,0 1 0 0 0,-1 0 0 0 0,0-1 0 0 0,1 1 0 0 0,-1 0 0 0 0,0 0 0 0 0,21 32 0 0 0,-16-25 0 0 0,0-1 0 0 0,-1 1 0 0 0,4 8 0 0 0,4 3 0 0 0,0-2 0 0 0,-11-15 0 0 0,0 0 0 0 0,0-1 0 0 0,0 1 0 0 0,0 0 0 0 0,1-1 0 0 0,-1 1 0 0 0,3 0 0 0 0,-3-1 0 0 0,1 1 0 0 0,0 0 0 0 0,0-1 0 0 0,-1 1 0 0 0,0 0 0 0 0,2 2 0 0 0,2 7 0 0 0,1 1 0 0 0,-1 0 0 0 0,1 7 0 0 0,14 14 0 0 0,25 70 0 0 0,-39-88 0 0 0,-4-9 20 0 0,0-1-1 0 0,0 0 1 0 0,1 1-1 0 0,1 0-19 0 0,15 26 50 0 0,-12-18-112 0 0,-1 1 0 0 0,-1 1 1 0 0,0 0-1 0 0,-1 0 0 0 0,1 11 62 0 0,-1-8-6 0 0,-2-8 236 0 0,-2-8-252 0 0,-1 0 0 0 0,1-1 0 0 0,1 1 0 0 0,-1 0 0 0 0,0-1 0 0 0,1 1 0 0 0,2 2 22 0 0,0 10 41 0 0,-4-14-27 0 0,1 1-1 0 0,-1-1 1 0 0,1 1-1 0 0,0 0 1 0 0,0-1-1 0 0,0 0 1 0 0,0 1 0 0 0,0-1-1 0 0,0 1 1 0 0,1-1-1 0 0,-1 0 1 0 0,1 0-1 0 0,-1 0 1 0 0,3 2-14 0 0,2 2-59 0 0,15 24-208 0 0,-18-25 265 0 0,0-2 2 0 0,-2-3 0 0 0,0 1 0 0 0,-1-1 0 0 0,1 1 0 0 0,0-1 0 0 0,-1 1 0 0 0,1 0 0 0 0,-1-1 0 0 0,1 1 0 0 0,-1 0 0 0 0,1 0 0 0 0,-1-1 0 0 0,1 1 0 0 0,-1 0 0 0 0,0 0 0 0 0,0 0 0 0 0,1 0 0 0 0,-1 0 0 0 0,0 0 0 0 0,39 76 312 0 0,-35-67-321 0 0,4 6-197 0 0,2-3 259 0 0,-9-11-31 0 0,0 0 1 0 0,0-1-1 0 0,0 1 0 0 0,1 0 0 0 0,-1-1 1 0 0,0 1-1 0 0,1-1 0 0 0,1 1-22 0 0,0 0-3 0 0,-2-1-1 0 0,0 0 0 0 0,1 0 0 0 0,-1 0 0 0 0,0 0 0 0 0,0 0 0 0 0,0 0 0 0 0,0 0 0 0 0,0 0 0 0 0,-1 1 0 0 0,1-1 0 0 0,0 0 0 0 0,-1 1 0 0 0,1-1 0 0 0,0 0 0 0 0,-1 1 0 0 0,0-1 4 0 0,1 1-1 0 0,-1-1 1 0 0,1 0-1 0 0,-1 0 0 0 0,1 0 0 0 0,0 0 0 0 0,-1 0 0 0 0,1 0 0 0 0,0-1 1 0 0,0 1-1 0 0,0 0 0 0 0,0 0 0 0 0,-1 0 0 0 0,1-1 0 0 0,0 1 0 0 0,0 0 0 0 0,0-1 1 0 0,1 1-1 0 0,-1-1 1 0 0,5 4 2 0 0,29 31-2 0 0,-33-33 0 0 0,6 6 0 0 0,-5-4 0 0 0,-1-2 0 0 0,0 0 0 0 0,0 0 0 0 0,1 0 0 0 0,-1 0 0 0 0,1 0 0 0 0,-1-1 0 0 0,2 1 0 0 0,14 11 0 0 0,-12-10 1 0 0,-1 1 0 0 0,1-1 0 0 0,0 1 0 0 0,0-2-1 0 0,0 1 1 0 0,0-1 0 0 0,1 1 0 0 0,-1-2 0 0 0,0 1 0 0 0,1-1 0 0 0,0 0 0 0 0,3 0-1 0 0,3 3 40 0 0,-6-1-27 0 0,-1-2-13 0 0,19 3 0 0 0,10 4-11 0 0,-33-8 23 0 0,13 8-13 0 0,-9-3 1 0 0,-5-3 0 0 0,0-1 0 0 0,0 0 0 0 0,1 0 0 0 0,-1 0 0 0 0,0 1 0 0 0,1-1 0 0 0,-1-1 0 0 0,1 1 0 0 0,-1 0 0 0 0,1 0 0 0 0,0 0 0 0 0,1 0 0 0 0,44 14-291 0 0,-25-11 598 0 0,5 4-431 0 0,-22-6 52 0 0,20 4-60 0 0,-5-1 132 0 0,7 4 0 0 0,-18-6 0 0 0,1 0 0 0 0,0-1 0 0 0,0 0 0 0 0,-1 0 0 0 0,5-1 0 0 0,3-2 0 0 0,-15 2 0 0 0,16 2 0 0 0,-10-4 0 0 0,-6 1 0 0 0,-1-1 0 0 0,1 1 0 0 0,-1 0 0 0 0,1 0 0 0 0,0 0 0 0 0,-1 0 0 0 0,1 0 0 0 0,-1 1 0 0 0,1-1 0 0 0,-1 0 0 0 0,1 1 0 0 0,-1-1 0 0 0,1 1 0 0 0,-1 0 0 0 0,1-1 0 0 0,0 2 0 0 0,26 8 47 0 0,13 7 114 0 0,16 10-161 0 0,-55-26-9 0 0,0 0 1 0 0,0 0-1 0 0,-1 0 1 0 0,2 0-1 0 0,-1-1 0 0 0,0 1 1 0 0,0-1-1 0 0,0 1 0 0 0,0-1 1 0 0,0 0-1 0 0,0 0 0 0 0,2 0 10 0 0,3 0-50 0 0,1 1 3 0 0,32 6 180 0 0,-34-5-119 0 0,1-1 1 0 0,0 0-1 0 0,0 0 0 0 0,0-1 0 0 0,6 0-15 0 0,-6 0-24 0 0,1 0 0 0 0,0 1 0 0 0,-1 0 0 0 0,1 0 24 0 0,59 10-132 0 0,-21-2 132 0 0,-35-6 0 0 0,1 0 0 0 0,-1-1 0 0 0,8 1 0 0 0,-11-2 0 0 0,-5-1 0 0 0,0 0 0 0 0,0 1 0 0 0,-1-1 0 0 0,1 1 0 0 0,0 0 0 0 0,0 0 0 0 0,0 0 0 0 0,0 1 0 0 0,7 1 0 0 0,20 5 0 0 0,-11-5 0 0 0,0 0 0 0 0,0-1 0 0 0,11-1 0 0 0,17 2 0 0 0,-39-3 0 0 0,1 0 0 0 0,-1 1 0 0 0,1 0 0 0 0,5 2 0 0 0,3 0 0 0 0,91 15 216 0 0,-74-14-216 0 0,5 1 0 0 0,-35-4-23 0 0,1 0 1 0 0,-1-1-1 0 0,0 1 1 0 0,0-1-1 0 0,1 1 0 0 0,-1-1 1 0 0,3-1 22 0 0,17 1-47 0 0,-15 0 42 0 0,0 1 1 0 0,0 1 0 0 0,7 1 4 0 0,11 2 2 0 0,-15-4-2 0 0,12 2 0 0 0,0 1 0 0 0,1 0 0 0 0,19 8 0 0 0,-39-11 0 0 0,-1 0 0 0 0,1 0 0 0 0,0 0 0 0 0,-1 0 0 0 0,4-1 0 0 0,17 3 0 0 0,20 5 150 0 0,-30-5-53 0 0,-1 0 0 0 0,9 2-97 0 0,9 4-26 0 0,1-2 1 0 0,0-2-1 0 0,1-1 26 0 0,3 1-11 0 0,40-1 11 0 0,-35-3 44 0 0,42-3-44 0 0,-9 0 20 0 0,-23 0-20 0 0,18-5 0 0 0,-54 5 0 0 0,128-15 0 0 0,-76 6 0 0 0,15-5 0 0 0,-14 3 0 0 0,0 7 0 0 0,-48 3 0 0 0,-18 1 0 0 0,0 0 0 0 0,43-9 0 0 0,15-1 0 0 0,-22 5 0 0 0,-29 6 0 0 0,1-1 0 0 0,0 0 0 0 0,2-2 0 0 0,-1 1 0 0 0,1 1 0 0 0,-1 1 0 0 0,2 0 0 0 0,0-1 0 0 0,128-21 0 0 0,-110 17 0 0 0,16-1 0 0 0,5 2 0 0 0,44-7 0 0 0,-73 7 0 0 0,-10 1 0 0 0,1 1 0 0 0,9-1 0 0 0,86-9 0 0 0,-95 11 0 0 0,8 0 0 0 0,1 1 0 0 0,7 1 0 0 0,-17-1 0 0 0,-1 0 0 0 0,1-1 0 0 0,2-1 0 0 0,16-2 0 0 0,-16 2 0 0 0,-13 1 0 0 0,0 0 0 0 0,2 1 0 0 0,2 0 0 0 0,1 0 0 0 0,-1-1 0 0 0,0-1 0 0 0,6-1 0 0 0,-10 2 0 0 0,1 1 0 0 0,0 0 0 0 0,0 0 0 0 0,0 0 0 0 0,0 0 0 0 0,0 1 0 0 0,2-1 0 0 0,-2 1 0 0 0,10-4 0 0 0,-9 2 0 0 0,1 0 0 0 0,0 0 0 0 0,0 0 0 0 0,7 0 0 0 0,-7 1 0 0 0,0-1 0 0 0,0 1 0 0 0,-1-1 0 0 0,1 0 0 0 0,4-2 0 0 0,3 0 0 0 0,-9 4 0 0 0,-1-1 0 0 0,0 0 0 0 0,1 1 0 0 0,-1-1 0 0 0,0 0 0 0 0,1-1 0 0 0,-1 1 0 0 0,1-1 0 0 0,11-4 0 0 0,-13 5 0 0 0,1 0 0 0 0,-1 0 0 0 0,0 1 0 0 0,1-2 0 0 0,-1 1 0 0 0,0 0 0 0 0,0 0 0 0 0,0-1 0 0 0,0 1 0 0 0,0-1 0 0 0,1-1 0 0 0,7-4 0 0 0,28-9 0 0 0,-34 14-12 0 0,0 1 1 0 0,-1 0-1 0 0,1-1 0 0 0,0 1 0 0 0,0 0 1 0 0,0 1 11 0 0,0-1-17 0 0,-1 1 1 0 0,0-1 0 0 0,1 0 0 0 0,-1 0 0 0 0,0 0 0 0 0,0-1-1 0 0,0 1 1 0 0,0-1 0 0 0,1 0 16 0 0,1-1-15 0 0,0 0-1 0 0,-1 1 0 0 0,1 0 1 0 0,0 0-1 0 0,5-1 16 0 0,18-8-18 0 0,5-5 247 0 0,10-3-229 0 0,1 0 99 0 0,-5 4-99 0 0,-25 9-84 0 0,-13 6 77 0 0,-1 0 0 0 0,1 0 0 0 0,-1 0 0 0 0,1 0 0 0 0,-1-1 0 0 0,1 1 0 0 0,-1 0 0 0 0,1 0 0 0 0,-1-1 0 0 0,0 1 0 0 0,1 0 0 0 0,-1 0 0 0 0,1-1 0 0 0,-1 1 0 0 0,0-1 0 0 0,1 1 0 0 0,-1 0 0 0 0,0-1 0 0 0,1 1 0 0 0,-1-1 0 0 0,0 1 7 0 0,2-2 7 0 0,1-1 0 0 0,-1 1 0 0 0,1 0-1 0 0,0 0 1 0 0,0 0 0 0 0,-1 1 0 0 0,4-2-7 0 0,12-8 198 0 0,-5 0-181 0 0,-3 1-4 0 0,0 0 0 0 0,-1-1-1 0 0,0 0 1 0 0,-1-1 0 0 0,2-3-13 0 0,17-28 0 0 0,-23 35 0 0 0,-3 4 0 0 0,1 1 0 0 0,0-1 0 0 0,0 1 0 0 0,0 0 0 0 0,2-3 0 0 0,-3 5 2 0 0,0 0 1 0 0,0 0-1 0 0,0 0 1 0 0,-1 0-1 0 0,1 0 0 0 0,0 0 1 0 0,0 0-1 0 0,-1 0 0 0 0,1-1 1 0 0,-1 1-1 0 0,1 0 1 0 0,-1 0-1 0 0,0-1 0 0 0,1 1 1 0 0,-1 0-1 0 0,0-1 1 0 0,0 1-1 0 0,0-2-2 0 0,3-7 21 0 0,32-45-21 0 0,-25 38 0 0 0,6-8 0 0 0,6-5 0 0 0,38-36 277 0 0,-50 59-356 0 0,-9 6 72 0 0,1 0-1 0 0,0 0 1 0 0,0 0-1 0 0,-1 0 1 0 0,1-1-1 0 0,-1 1 1 0 0,1-1-1 0 0,-1 1 1 0 0,0-1-1 0 0,0 1 1 0 0,0-1-1 0 0,1 0 1 0 0,-1 1-1 0 0,-1-1 1 0 0,1 0-1 0 0,0 0 1 0 0,0 0 0 0 0,-1 0-1 0 0,1 0 8 0 0,5-15 0 0 0,1 1 0 0 0,0 0 0 0 0,9-12 0 0 0,-15 25 0 0 0,0 1 0 0 0,0-1 0 0 0,1 1 0 0 0,-1-1 0 0 0,1 1 0 0 0,-1 0 0 0 0,1-1 0 0 0,0 1 0 0 0,0 0 0 0 0,0 0 0 0 0,1 0 0 0 0,11-10 0 0 0,4-6 0 0 0,-11 10 0 0 0,0 1 0 0 0,0 1 0 0 0,1-1 0 0 0,2-1 0 0 0,1 0 0 0 0,-10 4 0 0 0,0 1 0 0 0,3-1 0 0 0,0 0 0 0 0,-1-1 0 0 0,0 1 0 0 0,0-1 0 0 0,0 0 0 0 0,0-1 0 0 0,8-14 0 0 0,50-96 0 0 0,-44 85 0 0 0,-15 28 0 0 0,-1 1 0 0 0,0-1 0 0 0,1 0 0 0 0,-1 0 0 0 0,0 0 0 0 0,0-3 0 0 0,4-9 0 0 0,-1 4 0 0 0,-4 10 0 0 0,1-1 0 0 0,0 0 0 0 0,-1 0 0 0 0,1 0 0 0 0,-1 0 0 0 0,1 0 0 0 0,-1 0 0 0 0,0 0 0 0 0,0-1 0 0 0,4-27 0 0 0,-4 27 0 0 0,0 0 0 0 0,0 0 0 0 0,1 1 0 0 0,-1-1 0 0 0,1 0 0 0 0,0 1 0 0 0,-1-1 0 0 0,1 0 0 0 0,1 1 0 0 0,-1-1 0 0 0,0 1 0 0 0,1-1 0 0 0,1-1 0 0 0,-1 2 0 0 0,-1-1 0 0 0,4-16 0 0 0,-4 14 0 0 0,7-12 0 0 0,-5 13 0 0 0,0-9 0 0 0,0 3 0 0 0,-2 2 0 0 0,7-16 0 0 0,23-45 0 0 0,-19 50 0 0 0,-10 17 0 0 0,-1 2 0 0 0,-1-1 0 0 0,1 1 0 0 0,-1 0 0 0 0,1-1 0 0 0,-1 1 0 0 0,0-1 0 0 0,1 1 0 0 0,-1-1 0 0 0,1 0 0 0 0,-1 1 0 0 0,0-1 0 0 0,0 1 0 0 0,1-1 0 0 0,-1 0 0 0 0,0 1 0 0 0,0-1 0 0 0,0 0 0 0 0,1 1 0 0 0,-1-1 0 0 0,0 0 0 0 0,0 1 0 0 0,0-1 0 0 0,-1-1 0 0 0,1 1 0 0 0,0 1 0 0 0,0-1 0 0 0,0 1 0 0 0,0-1 0 0 0,0 1 0 0 0,0-1 0 0 0,0 1 0 0 0,0-1 0 0 0,0 1 0 0 0,0-1 0 0 0,0 1 0 0 0,1-1 0 0 0,-1 1 0 0 0,0-1 0 0 0,0 1 0 0 0,0-1 0 0 0,1 1 0 0 0,-1-1 0 0 0,0 1 0 0 0,0-1 0 0 0,1 1 0 0 0,-1 0 0 0 0,0-1 0 0 0,1 1 0 0 0,-1-1 0 0 0,1 1 0 0 0,-1 0 0 0 0,9-19 0 0 0,-5 11 0 0 0,5-5 0 0 0,4-14 0 0 0,13-14 0 0 0,-9 11 0 0 0,-11 24 0 0 0,1-1 0 0 0,-6 5 0 0 0,1 0 0 0 0,0 0 0 0 0,0 0 0 0 0,-1-1 0 0 0,1 1 0 0 0,-1 0 0 0 0,1-1 0 0 0,-1 1 0 0 0,1-3 0 0 0,8-17 0 0 0,-6 16 0 0 0,4-18 0 0 0,-8 23 0 0 0,0-1 0 0 0,0 1 0 0 0,1 0 0 0 0,-1 0 0 0 0,0 0 0 0 0,0 0 0 0 0,1 0 0 0 0,-1 0 0 0 0,1 0 0 0 0,-1 0 0 0 0,1 1 0 0 0,-1-1 0 0 0,1 0 0 0 0,0 0 0 0 0,0 0 0 0 0,3-6 0 0 0,7-17 0 0 0,4-6 0 0 0,-15 29 0 0 0,0 0 0 0 0,0-1 0 0 0,0 1 0 0 0,1 0 0 0 0,-1 0 0 0 0,1 0 0 0 0,-1 0 0 0 0,1 0 0 0 0,-1 0 0 0 0,1 0 0 0 0,0 1 0 0 0,-1-1 0 0 0,1 0 0 0 0,0 0 0 0 0,0 0 0 0 0,-1 1 0 0 0,1-1 0 0 0,0 0 0 0 0,1 0 0 0 0,-2 1 0 0 0,0 0 0 0 0,1 0 0 0 0,-1-1 0 0 0,0 1 0 0 0,1 0 0 0 0,-1 0 0 0 0,0-1 0 0 0,0 1 0 0 0,1 0 0 0 0,-1 0 0 0 0,0-1 0 0 0,0 1 0 0 0,0 0 0 0 0,1-1 0 0 0,-1 1 0 0 0,0 0 0 0 0,0-1 0 0 0,0 1 0 0 0,0 0 0 0 0,0-1 0 0 0,0 1 0 0 0,1 0 0 0 0,-1-1 0 0 0,0 1 0 0 0,0 0 0 0 0,0-1 0 0 0,0 1 0 0 0,0-1 0 0 0,-1 1 0 0 0,1-1 0 0 0,1-3 0 0 0,0-1 0 0 0,0 0 0 0 0,1 1 0 0 0,0-1 0 0 0,0 0 0 0 0,2-4 0 0 0,0-10 0 0 0,-3 17 0 0 0,0-5 0 0 0,1 1 0 0 0,1 0 0 0 0,-1 0 0 0 0,1 0 0 0 0,0 0 0 0 0,4-6 0 0 0,10-14 0 0 0,-15 24 0 0 0,-1-1 0 0 0,0 1 0 0 0,1-1 0 0 0,-1 1 0 0 0,-1-1 0 0 0,1 1 0 0 0,0-1 0 0 0,-1 1 0 0 0,1-1 0 0 0,-1 1 0 0 0,0 1 0 0 0,1-1 0 0 0,-1 1 0 0 0,1-1 0 0 0,-1 1 0 0 0,1-1 0 0 0,-1 1 0 0 0,1 0 0 0 0,0-1 0 0 0,0 1 0 0 0,0-1 0 0 0,13-31 0 0 0,-5 16 0 0 0,-3 10 0 0 0,-8 0 19 0 0,2 6-5 0 0,0 0 1 0 0,0 0-1 0 0,-1-1 1 0 0,1 1 0 0 0,0 0-1 0 0,0 0 1 0 0,0 0-1 0 0,0 0 1 0 0,0 0 0 0 0,0 0-1 0 0,1 0 1 0 0,-1 0-1 0 0,0 0 1 0 0,0 0 0 0 0,1 0-1 0 0,-1 0 1 0 0,1 0-1 0 0,0-1-14 0 0,6-21 143 0 0,-6 19-143 0 0,0-1 0 0 0,0 1 0 0 0,1 0 0 0 0,0-1 0 0 0,0 1 0 0 0,0-1 0 0 0,2-2 0 0 0,1-6-75 0 0,-4 11 61 0 0,-1 1 0 0 0,1 0 0 0 0,0 0 0 0 0,-1-1-1 0 0,0 1 1 0 0,1 0 0 0 0,-1-1 0 0 0,0 1 0 0 0,1 0 0 0 0,-1-1-1 0 0,0 1 15 0 0,0 0 8 0 0,0 0-1 0 0,0 1 0 0 0,0-1 0 0 0,0 0 1 0 0,0 0-1 0 0,1 1 0 0 0,-1-1 0 0 0,0 0 0 0 0,0 1 1 0 0,1-1-1 0 0,-1 0 0 0 0,0 1 0 0 0,1-1 1 0 0,-1 0-1 0 0,1 1 0 0 0,-1-1 0 0 0,1 1 1 0 0,-1-1-1 0 0,1 0-7 0 0,14-18 93 0 0,-10 12-93 0 0,5-8 0 0 0,-7 13 0 0 0,-1 0 0 0 0,1 0 0 0 0,-1 0 0 0 0,0 0 0 0 0,0-1 0 0 0,0 1 0 0 0,1-3 0 0 0,6-4 0 0 0,-5 9 0 0 0,14-14 0 0 0,-13 8-91 0 0,-4 4 63 0 0,1 0 0 0 0,-1 0 1 0 0,1 0-1 0 0,-1 0 1 0 0,1 0-1 0 0,0 1 1 0 0,0-1-1 0 0,1 0 28 0 0,1 0-18 0 0,7-11 20 0 0,9-5 229 0 0,-20 17-227 0 0,1 0 1 0 0,0 0 0 0 0,0 0 0 0 0,0 0-1 0 0,0 0 1 0 0,0 1 0 0 0,0-1 0 0 0,0 0-1 0 0,0 0 1 0 0,0 1 0 0 0,1-1-5 0 0,10-8-267 0 0,1-4 251 0 0,-12 12 19 0 0,0-1-1 0 0,1 1 0 0 0,-1 0 1 0 0,1 0-1 0 0,-1-1 0 0 0,1 1 1 0 0,-1 0-1 0 0,1 0 0 0 0,0 0-2 0 0,-2 1 5 0 0,0 0-1 0 0,0 0 1 0 0,0 0 0 0 0,1 0-1 0 0,-1 0 1 0 0,0 0-1 0 0,0 0 1 0 0,0 0 0 0 0,0 0-1 0 0,0 0 1 0 0,1 0-1 0 0,-1-1 1 0 0,0 1-1 0 0,0 0 1 0 0,0 0 0 0 0,0 0-1 0 0,0 0 1 0 0,0 0-1 0 0,0 0 1 0 0,1-1-1 0 0,-1 1 1 0 0,0 0 0 0 0,0 0-1 0 0,0 0 1 0 0,0 0-1 0 0,0-1 1 0 0,0 1-1 0 0,0 0 1 0 0,0 0 0 0 0,0 0-1 0 0,0 0 1 0 0,0-1-1 0 0,0 1 1 0 0,0 0-1 0 0,0 0-4 0 0,0 0 5 0 0,0-1-1 0 0,0 1 0 0 0,0 0 0 0 0,0 0 0 0 0,0-1 1 0 0,0 1-1 0 0,0 0 0 0 0,0 0 0 0 0,0 0 0 0 0,0-1 1 0 0,0 1-1 0 0,0 0 0 0 0,0 0 0 0 0,0 0 1 0 0,1 0-1 0 0,-1-1 0 0 0,0 1 0 0 0,0 0 0 0 0,0 0 1 0 0,0 0-1 0 0,0 0 0 0 0,0-1 0 0 0,1 1 0 0 0,-1 0 1 0 0,0 0-1 0 0,0 0 0 0 0,0 0 0 0 0,1 0 1 0 0,-1 0-1 0 0,0 0 0 0 0,0-1-4 0 0,34-24-312 0 0,-26 18 312 0 0,14-15-31 0 0,-20 19 24 0 0,0 1 1 0 0,0 0-1 0 0,0-1 0 0 0,1 1 0 0 0,-1 1 0 0 0,3-3 7 0 0,39-26 0 0 0,-28 18 0 0 0,19-4 0 0 0,-28 12 0 0 0,20-11 0 0 0,-13 10 0 0 0,-6 2 0 0 0,23-16 0 0 0,11 0 0 0 0,-22 11 0 0 0,-5 2 0 0 0,0-1 0 0 0,4-3 0 0 0,-9 3 0 0 0,-9 6 0 0 0,0 0 0 0 0,0 0 0 0 0,0 0 0 0 0,1 1 0 0 0,-1-1 0 0 0,0 0 0 0 0,0 1 0 0 0,1-1 0 0 0,-1 1 0 0 0,0-1 0 0 0,1 1 0 0 0,0-1 0 0 0,6-2 0 0 0,4-8 0 0 0,-6 6 0 0 0,-1 1 0 0 0,-2 1 0 0 0,0 0 0 0 0,0 0 0 0 0,0 0 0 0 0,1 1 0 0 0,-1 0 0 0 0,1-1 0 0 0,3 0 0 0 0,-4 2 0 0 0,11-7 0 0 0,3-4 0 0 0,-15 9 0 0 0,0 1 0 0 0,21-10 0 0 0,-6 5 0 0 0,-3 3 0 0 0,-6 1 0 0 0,14-4 0 0 0,-1 0 0 0 0,-16 6 0 0 0,15-6 0 0 0,-7 2 0 0 0,-10 6 0 0 0,-2-1 0 0 0,-1 0 0 0 0,1 0 0 0 0,0 0 0 0 0,-1 0 0 0 0,1 1 0 0 0,0-1 0 0 0,-1 0 0 0 0,1 0 0 0 0,0 0 0 0 0,-1-1 0 0 0,1 1 0 0 0,0 0 0 0 0,-1 0 0 0 0,1 0 0 0 0,0 0 0 0 0,-1-1 0 0 0,1 1 0 0 0,0 0 0 0 0,-1-1 0 0 0,1 1 0 0 0,-1 0 0 0 0,1-1 0 0 0,13-4 0 0 0,-11 6 0 0 0,0-1 0 0 0,11-4 0 0 0,-11 2 0 0 0,13-4 0 0 0,-4 2 0 0 0,-1 0 0 0 0,1-1 0 0 0,3-2 0 0 0,16-8 0 0 0,17-10-2 0 0,-33 16 6 0 0,1 1 0 0 0,0 0 1 0 0,2 0-5 0 0,23-10 151 0 0,-34 14-110 0 0,1 0 0 0 0,0 0 0 0 0,-1 1 0 0 0,1 0 0 0 0,1 1 0 0 0,2-1-41 0 0,-1 2 0 0 0,0-1 0 0 0,0 0 0 0 0,-1-1 0 0 0,1 0 0 0 0,-1-1 0 0 0,3-1 0 0 0,28-15 0 0 0,15-6 0 0 0,-24 10 0 0 0,-20 12 0 0 0,0-1 0 0 0,0 0 0 0 0,-1 0 0 0 0,5-4 0 0 0,-4 2 0 0 0,1 1 0 0 0,0 0 0 0 0,2 0 0 0 0,-10 5 0 0 0,-1 0 0 0 0,0 0 0 0 0,0-1 0 0 0,0 1 0 0 0,0-1 0 0 0,0 0 0 0 0,0 1 0 0 0,0-2 0 0 0,5-2 0 0 0,49-31 0 0 0,-44 29 0 0 0,-4 3 0 0 0,-1 0 0 0 0,0-1 0 0 0,0 0 0 0 0,5-5 0 0 0,-4 2 0 0 0,1 2 0 0 0,-1-1 0 0 0,6-2 0 0 0,-1 1 0 0 0,77-42-307 0 0,-58 32 564 0 0,32-13-257 0 0,-32 16 42 0 0,92-43-42 0 0,23 3 0 0 0,-134 50-10 0 0,0 0 1 0 0,10-1 9 0 0,13-5-52 0 0,-5 0-66 0 0,25-10-85 0 0,-1-5 203 0 0,-1 3 0 0 0,-24 8 0 0 0,26-9 0 0 0,-25 14 49 0 0,-23 8-19 0 0,0-1 1 0 0,0 0 0 0 0,-1 0 0 0 0,1-1 0 0 0,-1 0 0 0 0,0 0 0 0 0,0-1 0 0 0,4-3-31 0 0,-8 5-21 0 0,1-1 0 0 0,-1 1-1 0 0,1 0 1 0 0,0 1 0 0 0,2-2 21 0 0,-2 2-32 0 0,0-1 1 0 0,0 0-1 0 0,0 0 1 0 0,-1 0-1 0 0,3-2 32 0 0,10-12 0 0 0,21-16 0 0 0,-14 13 0 0 0,-20 15 0 0 0,1 1 0 0 0,-1 0 0 0 0,1 0 0 0 0,1 1 0 0 0,-1-1 0 0 0,1 1 0 0 0,-3 1 0 0 0,0-1 0 0 0,1 0 0 0 0,-1 1 0 0 0,0-1 0 0 0,0 0 0 0 0,-1-1 0 0 0,1 1 0 0 0,15-16 0 0 0,38-32 0 0 0,-47 45 0 0 0,0-1 0 0 0,-1-1 0 0 0,0 0 0 0 0,0 0 0 0 0,-1-1 0 0 0,-3 6 0 0 0,-1-1 0 0 0,1 1 0 0 0,0 0 0 0 0,0 0 0 0 0,0 0 0 0 0,1 0 0 0 0,-1 0 0 0 0,1 1 0 0 0,-1-1 0 0 0,0 1 0 0 0,0-1 0 0 0,0-1 0 0 0,0 1 0 0 0,0 0 0 0 0,0-1 0 0 0,-2 1 0 0 0,1 1 0 0 0,0-1 0 0 0,-1 1 0 0 0,1 0 0 0 0,0 0 0 0 0,1 0 0 0 0,-1 0 0 0 0,1 0 0 0 0,-1 0 0 0 0,1 0 0 0 0,-1-1 0 0 0,1 1 0 0 0,-1-1 0 0 0,0 0 0 0 0,1-1 0 0 0,0 0 0 0 0,1 0 0 0 0,-1 1 0 0 0,1 0 0 0 0,1-1 0 0 0,17-13 0 0 0,68-63 112 0 0,-88 78-103 0 0,-1 0-4 0 0,0 0-1 0 0,-1 1 0 0 0,1-1 1 0 0,0 0-1 0 0,-1 0 1 0 0,0 0-1 0 0,1 0 1 0 0,-1 0-1 0 0,0-1 0 0 0,0 1 1 0 0,0 0-1 0 0,0-1 1 0 0,0 1-1 0 0,-1 0 1 0 0,1-1-1 0 0,-1 0-4 0 0,1 0 0 0 0,0 0 0 0 0,1 1 0 0 0,-1-1 0 0 0,0 0 0 0 0,1 1 0 0 0,0-1 0 0 0,1 0 0 0 0,-1 0 0 0 0,0 0 0 0 0,0 0 0 0 0,0 0 0 0 0,-1-1 0 0 0,1 1 0 0 0,0-2 0 0 0,0 0 0 0 0,0 0 0 0 0,0 0 0 0 0,1 0 0 0 0,0 1 0 0 0,0-1 0 0 0,0 1 0 0 0,0 0 0 0 0,4-4 0 0 0,-3 3 0 0 0,1 0 0 0 0,-1 0 0 0 0,0-1 0 0 0,-1 1 0 0 0,0-1 0 0 0,2-2 0 0 0,15-38 0 0 0,-7 19 0 0 0,6-20 0 0 0,-6 1 0 0 0,-3 13 0 0 0,-7 23 0 0 0,-1 1 0 0 0,2 0 0 0 0,3-8 0 0 0,-4 8 0 0 0,0 0 0 0 0,0 0 0 0 0,0 0 0 0 0,-1 0 0 0 0,-1-1 0 0 0,0 1 0 0 0,0-3 0 0 0,1-25 0 0 0,0 28 0 0 0,-2 0 0 0 0,1 0 0 0 0,-1 0 0 0 0,-1 0 0 0 0,0 0 0 0 0,-1-7 0 0 0,1 11 0 0 0,0 0 0 0 0,1-1 0 0 0,0 1 0 0 0,0 0 0 0 0,0 0 0 0 0,1-2 0 0 0,-1 3 0 0 0,0 0 0 0 0,1 0 0 0 0,-1-1 0 0 0,-1 1 0 0 0,1 0 0 0 0,-1 0 0 0 0,1 0 0 0 0,-1 0 0 0 0,-1-4 0 0 0,0 5 0 0 0,1-1 0 0 0,1 0 0 0 0,-1 0 0 0 0,0 0 0 0 0,1 0 0 0 0,0-1 0 0 0,-3-15 0 0 0,3 17 0 0 0,-1-1 0 0 0,1 1 0 0 0,0 0 0 0 0,0 0 0 0 0,0-1 0 0 0,0 1 0 0 0,0 0 0 0 0,1 0 0 0 0,0-3 0 0 0,0 3 0 0 0,0-1 0 0 0,-1 1 0 0 0,1-1 0 0 0,-1 1 0 0 0,0-1 0 0 0,0 1 0 0 0,0-1 0 0 0,-1 0 0 0 0,-2-24 0 0 0,1-1 0 0 0,1 0 0 0 0,2-21 0 0 0,0-2 0 0 0,-10-25 0 0 0,8 71 0 0 0,1-1 0 0 0,-1 0 0 0 0,-1 1 0 0 0,1-1 0 0 0,-2-1 0 0 0,-3-18 0 0 0,-1-3 0 0 0,7 25-7 0 0,-1 0 0 0 0,0 0 0 0 0,0 0-1 0 0,0 0 1 0 0,0 0 0 0 0,-2-3 7 0 0,-3-12-21 0 0,-1-6 21 0 0,5 19 0 0 0,0 0 0 0 0,0 0 0 0 0,1 0 0 0 0,0 0 0 0 0,0 0 0 0 0,0-2 0 0 0,1 0 10 0 0,-1 0 0 0 0,0 1-1 0 0,-1-1 1 0 0,0-1-10 0 0,0 1 10 0 0,1 0 1 0 0,-1 0-1 0 0,1 0 0 0 0,1-2-10 0 0,-1 8 0 0 0,1-1 0 0 0,0 1 0 0 0,-1-1 0 0 0,1 1 0 0 0,-1-1 0 0 0,0 1 0 0 0,0-2 0 0 0,-4-16 0 0 0,5 13 0 0 0,-1 0-1 0 0,-1-1 1 0 0,1 1 0 0 0,-1 0-1 0 0,0 0 1 0 0,-1 0 0 0 0,1 0-1 0 0,-2-1 1 0 0,0 0 4 0 0,1-1-1 0 0,0 0 0 0 0,1 1 1 0 0,-2-10-4 0 0,-5-16 57 0 0,7 28-47 0 0,0 1 0 0 0,1-1 0 0 0,-1 1 0 0 0,1-1 0 0 0,1 0 0 0 0,-1-2-10 0 0,0 3-16 0 0,1 0 0 0 0,-1 0 0 0 0,0 1 0 0 0,0-1 0 0 0,-1-1 16 0 0,-2-14-61 0 0,3 17 63 0 0,0-1 0 0 0,0 1 0 0 0,0 0 0 0 0,0-1 0 0 0,0 1 0 0 0,-1 0 0 0 0,0 0 0 0 0,1 0 0 0 0,-1 0 0 0 0,-2-1-2 0 0,2 1 4 0 0,0 0-1 0 0,0-1 1 0 0,0 1 0 0 0,1 0-1 0 0,-1-1 1 0 0,1 1 0 0 0,-1-1-1 0 0,1 1 1 0 0,0-1-4 0 0,-1-5 0 0 0,0 0 0 0 0,-1 0 0 0 0,-1 0 0 0 0,-1-3 0 0 0,-2-3 0 0 0,-5-22 0 0 0,4 20-21 0 0,0-1 1 0 0,2-1-1 0 0,-4-13 21 0 0,7 22-2 0 0,-2-5 2 0 0,-1 0-1 0 0,-1 0 0 0 0,-6-11 1 0 0,-4-7 13 0 0,8 18-10 0 0,1 0 1 0 0,-2 1 0 0 0,-9-11-4 0 0,9 11 9 0 0,0 1 0 0 0,0-2 0 0 0,-5-12-9 0 0,12 21-8 0 0,-1 1 0 0 0,1 0-1 0 0,-1 0 1 0 0,0 0 0 0 0,0 1-1 0 0,-1-2 9 0 0,0 2-5 0 0,1-1-1 0 0,0 0 0 0 0,0-1 0 0 0,-3-4 6 0 0,2 2 0 0 0,2 0 2 0 0,-2 0 0 0 0,1 1 0 0 0,-1 0 0 0 0,0 0 1 0 0,-3-3-3 0 0,-32-47 104 0 0,2-1-84 0 0,21 33 31 0 0,13 17-44 0 0,-1 1 1 0 0,0 1-1 0 0,-3-5-7 0 0,-12-10-16 0 0,-12-15-109 0 0,-1 2-1 0 0,-12-7 126 0 0,39 36 32 0 0,1-1-1 0 0,0 1 0 0 0,0-1 1 0 0,-3-5-32 0 0,4 5 35 0 0,-1 0 0 0 0,0 0 1 0 0,0 1-1 0 0,-4-5-35 0 0,2 4-7 0 0,0-1 1 0 0,0-1-1 0 0,1 1 1 0 0,0-1-1 0 0,1-1 1 0 0,0 1 6 0 0,-17-23-34 0 0,-12-18-31 0 0,23 33 37 0 0,0 1-1 0 0,0 0 1 0 0,-2 0-1 0 0,0 1 1 0 0,-7-5 28 0 0,7 6 0 0 0,0 0 0 0 0,0-1 0 0 0,1 0 0 0 0,-9-16 0 0 0,6 8 0 0 0,-15-14 0 0 0,23 28-8 0 0,1 0 0 0 0,0-1 0 0 0,1 0 0 0 0,-3-5 8 0 0,3 5-8 0 0,0-1 0 0 0,-1 1 0 0 0,0 1 0 0 0,-5-5 8 0 0,-36-49 0 0 0,37 48 0 0 0,9 11 0 0 0,-1 1 0 0 0,0-1 0 0 0,0 0 0 0 0,0 1 0 0 0,0-1 0 0 0,-2-1 0 0 0,-36-40 0 0 0,16 22 0 0 0,-16-20 0 0 0,19 19 0 0 0,0 2 0 0 0,-7-5 0 0 0,13 13 0 0 0,1-1 0 0 0,1 0 0 0 0,-2-4 0 0 0,-1 0 0 0 0,0 0 0 0 0,-5-3 0 0 0,-9-7-15 0 0,-3-2-34 0 0,-2 1 49 0 0,-7-9 0 0 0,13 10 0 0 0,7 9 0 0 0,0 1 0 0 0,-10-13 0 0 0,-5-1 0 0 0,28 23 0 0 0,-1 0 0 0 0,0 1 1 0 0,-1 0-1 0 0,0 0 0 0 0,0 2 0 0 0,-4-2 0 0 0,-18-13-12 0 0,24 16 3 0 0,0 1 0 0 0,0 0 0 0 0,0 0 1 0 0,-1 1-1 0 0,-6-2 9 0 0,-14-4-9 0 0,15 4-9 0 0,0 0 0 0 0,-11 0 18 0 0,-22-7-28 0 0,39 10 1 0 0,0 0 0 0 0,0 1-1 0 0,0 0 1 0 0,0 0 0 0 0,-1 1 0 0 0,1 0 0 0 0,-2 1 27 0 0,-13 0-66 0 0,13 0 67 0 0,1 0-1 0 0,0 0 1 0 0,-1 1-1 0 0,1 0 1 0 0,0 1-1 0 0,0 0 1 0 0,0 1-1 0 0,-4 2 0 0 0,-16 9 52 0 0,-26 17-52 0 0,38-20-21 0 0,0 1 0 0 0,1 0-1 0 0,-10 11 22 0 0,23-21 0 0 0,-15 14-6 0 0,8-8-8 0 0,0 1 0 0 0,0 0 0 0 0,1 1 0 0 0,1 0 0 0 0,-7 9 14 0 0,13-15-7 0 0,0-1 1 0 0,1 1-1 0 0,-1 0 0 0 0,1 0 1 0 0,0 0-1 0 0,0 0 0 0 0,0 0 1 0 0,1 0-1 0 0,-1 2 7 0 0,0 2-7 0 0,1-1 1 0 0,0 1-1 0 0,0 0 0 0 0,0 0 1 0 0,1 0-1 0 0,1 0 0 0 0,-1 0 1 0 0,1 0-1 0 0,1-1 0 0 0,0 1 1 0 0,0 0-1 0 0,3 5 7 0 0,8 17 0 0 0,1-2 0 0 0,2 0 0 0 0,1-1 0 0 0,1 0 0 0 0,3 0 0 0 0,-13-18 0 0 0,1 0 0 0 0,0 0 0 0 0,0-1 0 0 0,1 0 0 0 0,0-1 0 0 0,0 0 0 0 0,1 0 0 0 0,1-1 0 0 0,4 2 0 0 0,2-2 0 0 0,1 0 0 0 0,-1-1 0 0 0,1-1 0 0 0,0-1 0 0 0,11 1 0 0 0,-24-4 0 0 0,19 2 0 0 0,-1-1 0 0 0,1-2 0 0 0,15-1 0 0 0,2 0 0 0 0,36-2 0 0 0,-72 4 0 0 0,2-2 0 0 0,13-8 0 0 0,0-2 0 0 0,-17 8 4 0 0,0 0 0 0 0,-1 0 0 0 0,0 0 0 0 0,0-1 0 0 0,0 1 0 0 0,0-1 0 0 0,0 0 0 0 0,-1 0 0 0 0,1 0 0 0 0,-1 0 0 0 0,0 0 0 0 0,-1-1 0 0 0,1 1 0 0 0,-1 0 0 0 0,0-1 0 0 0,0 0-4 0 0,1-3 8 0 0,0-1 0 0 0,-1 1 0 0 0,0 0 0 0 0,-1-1 0 0 0,0 1 0 0 0,0-1 0 0 0,-1 1 0 0 0,-1-5-8 0 0,-2-13-18 0 0,-5-18-7 0 0,4 28 39 0 0,2 5-2 0 0,0 0 0 0 0,-1 1 0 0 0,0-1 0 0 0,-1 1 1 0 0,0 0-1 0 0,0 0 0 0 0,-4-4-12 0 0,0 3-2 0 0,3 2-11 0 0,-1 1 1 0 0,-1-1-1 0 0,-2-1 13 0 0,7 7-4 0 0,0 1 0 0 0,0 0 1 0 0,0 0-1 0 0,0 0 0 0 0,0 0 0 0 0,-1 0 0 0 0,1 1 0 0 0,-1-1 0 0 0,1 1 0 0 0,-1 0 0 0 0,-3-1 4 0 0,-1 1-27 0 0,-1 0-1 0 0,0 1 1 0 0,0 0-1 0 0,1 0 0 0 0,-1 1 1 0 0,0 0-1 0 0,0 1 1 0 0,1-1-1 0 0,-1 2 1 0 0,1-1-1 0 0,0 1 0 0 0,-1 1 1 0 0,1-1-1 0 0,1 1 1 0 0,-1 1-1 0 0,-5 3 28 0 0,8-4-3 0 0,0 1 0 0 0,1-1 0 0 0,0 1 1 0 0,0 0-1 0 0,-1 1 3 0 0,-9 11 2 0 0,13-15-6 0 0,-1 0 0 0 0,1 0 1 0 0,0 1-1 0 0,0-1 0 0 0,0 0 0 0 0,0 1 0 0 0,0-1 1 0 0,0 1-1 0 0,0-1 0 0 0,1 2 4 0 0,-8 20-26 0 0,4-16 14 0 0,0 1 0 0 0,1-1 1 0 0,1 1-1 0 0,-2 7 12 0 0,-3 11-17 0 0,5-12 17 0 0,7 15 0 0 0,-2-21-20 0 0,-2-7 14 0 0,0 1 1 0 0,0-1-1 0 0,0 1 1 0 0,-1-1 0 0 0,1 1-1 0 0,-1 0 1 0 0,1-1-1 0 0,-1 3 6 0 0,0-4 0 0 0,0 0 0 0 0,0 0 0 0 0,0 0 0 0 0,1 0 0 0 0,-1 0 0 0 0,0 0 0 0 0,0-1 0 0 0,1 1 0 0 0,-1 0 0 0 0,0 0 0 0 0,1 0 0 0 0,-1 0 0 0 0,1-1 0 0 0,-1 1 0 0 0,1 0 0 0 0,-1-1 0 0 0,1 1 0 0 0,0 0 0 0 0,-1-1 0 0 0,1 1 0 0 0,0-1 0 0 0,0 1 0 0 0,19 19 0 0 0,-8-8 0 0 0,-7-11 0 0 0,-2 0 0 0 0,3 2 5 0 0,1-1 0 0 0,-1 1 0 0 0,1-1 0 0 0,-1 0 0 0 0,1-1 0 0 0,0 1 0 0 0,-1-1-1 0 0,1-1 1 0 0,0 1 0 0 0,0-1 0 0 0,0-1 0 0 0,0 1 0 0 0,3-1-5 0 0,9-1 15 0 0,5-1 23 0 0,-17 1-28 0 0,-3 1-1 0 0,1 0 1 0 0,-1-1-1 0 0,1 0 0 0 0,-1 0 1 0 0,0 0-1 0 0,1 0 0 0 0,1-3-9 0 0,0 1 12 0 0,-1 0 0 0 0,0 0 0 0 0,0-1 0 0 0,0 0 0 0 0,0 0 0 0 0,-1 0 0 0 0,0-1-12 0 0,-1 3 7 0 0,-1 0-1 0 0,0-1 0 0 0,-1 1 1 0 0,1-1-1 0 0,-1 0 1 0 0,1 0-1 0 0,-1 1 1 0 0,-1-1-1 0 0,1 0 1 0 0,0 0-1 0 0,-1 0 1 0 0,0 0-1 0 0,0 0-6 0 0,0-3 0 0 0,0 1 0 0 0,-1 0 0 0 0,0 0 0 0 0,0-1 0 0 0,-1 1 0 0 0,0 0 0 0 0,0 0 0 0 0,0 1 0 0 0,0-1 0 0 0,-1 0 0 0 0,0 1 0 0 0,-1-1 0 0 0,1 1 0 0 0,-1 0 0 0 0,0 0 0 0 0,0 1 0 0 0,-1-1 0 0 0,0 0 0 0 0,-1-1 0 0 0,0 1 0 0 0,-1-1 0 0 0,1 1 0 0 0,-1 0 0 0 0,-1 0 0 0 0,1 1 0 0 0,-1 0 0 0 0,0 1 0 0 0,0-1 0 0 0,0 2 0 0 0,-7-3 0 0 0,-4 0-22 0 0,14 3 7 0 0,0 1 0 0 0,-1 0-1 0 0,1 0 1 0 0,0 0 0 0 0,0 1 0 0 0,-3 0 15 0 0,-23 0-83 0 0,0 2 0 0 0,0 2 0 0 0,1 0 0 0 0,-1 2 1 0 0,1 2-1 0 0,0 0 0 0 0,1 2 0 0 0,-20 10 83 0 0,-38 30 0 0 0,71-41 0 0 0,0 0 0 0 0,1 2 0 0 0,0 0 0 0 0,0 0 0 0 0,-10 12 0 0 0,2 1 0 0 0,1 2 0 0 0,-13 19 0 0 0,4 5-149 0 0,28-44 148 0 0,-1-1 0 0 0,1 1 0 0 0,1 0 0 0 0,-1-1 0 0 0,1 1 0 0 0,0 0 1 0 0,0 1-1 0 0,1-1 0 0 0,0 0 0 0 0,0 0 0 0 0,0 1 0 0 0,1 3 1 0 0,0-9 2 0 0,0 1 0 0 0,0 0 0 0 0,0-1 0 0 0,0 1 0 0 0,0 0 1 0 0,1-1-1 0 0,-1 1 0 0 0,1 0 0 0 0,-1-1 0 0 0,1 1 0 0 0,0-1 0 0 0,-1 1 0 0 0,1-1 0 0 0,0 0 0 0 0,0 1 0 0 0,0-1 0 0 0,0 0 1 0 0,1 1-3 0 0,2 3 15 0 0,0-1-4 0 0,0 0 0 0 0,0 0 0 0 0,1 0 0 0 0,-1-1 0 0 0,1 1 0 0 0,0-1 0 0 0,0 0 0 0 0,0-1 0 0 0,0 1 0 0 0,0-1 0 0 0,1 0 0 0 0,-1 0 0 0 0,1-1 0 0 0,4 2-11 0 0,3-1 23 0 0,-1-1 0 0 0,0 0-1 0 0,0 0 1 0 0,1-1 0 0 0,-1-1 0 0 0,5 0-23 0 0,10-4 45 0 0,0 0 1 0 0,-1-2-1 0 0,20-8-45 0 0,-34 10 9 0 0,0 0-1 0 0,0-1 1 0 0,-1 0 0 0 0,0-1-1 0 0,3-2-8 0 0,53-42 74 0 0,-38 28-52 0 0,4-11 31 0 0,-23 25-53 0 0,0-1 0 0 0,-1 0 0 0 0,0-1 0 0 0,-1 1 0 0 0,0-2 0 0 0,6-10 0 0 0,-5 7 7 0 0,-1-1 0 0 0,-1 1 0 0 0,0-1 1 0 0,-1-1-1 0 0,-1 1 0 0 0,-1-1 0 0 0,0 0 0 0 0,-1 0 0 0 0,-1-3-7 0 0,4-4 0 0 0,-5 21 0 0 0,0 0 0 0 0,0 0 0 0 0,-1-1 0 0 0,1 1 0 0 0,-1-1 0 0 0,0 1 0 0 0,1-1 0 0 0,3-115 0 0 0,-3 87 0 0 0,0 14 0 0 0,-1 0 0 0 0,-1 0 0 0 0,-1 0 0 0 0,-1-5 0 0 0,3 20 0 0 0,0-1 0 0 0,-1 1 0 0 0,1-1 0 0 0,1 1 0 0 0,-1-1 0 0 0,0 1 0 0 0,1-1 0 0 0,0 0 0 0 0,0 1 0 0 0,-1-1 0 0 0,1 0 0 0 0,-1 1 0 0 0,0-1 0 0 0,0 0 0 0 0,0 0 0 0 0,0-1 0 0 0,-3-9 0 0 0,1 1 0 0 0,-1-1 0 0 0,-3-9 0 0 0,5 19 0 0 0,0 0 0 0 0,0-1 0 0 0,1 1 0 0 0,0 0 0 0 0,-1-5 0 0 0,1 5 0 0 0,0-1 0 0 0,0 1 0 0 0,-1-1 0 0 0,1 1 0 0 0,-1 0 0 0 0,-1-3 0 0 0,-19-65 0 0 0,20 67 0 0 0,-1 1 0 0 0,1-1 0 0 0,1 1 0 0 0,-1-1 0 0 0,0-3 0 0 0,-2-16 0 0 0,-2-10 0 0 0,4 32 0 0 0,1-1 0 0 0,-1 1 0 0 0,1-1 0 0 0,0 1 0 0 0,0-1 0 0 0,0 0 0 0 0,0 0 0 0 0,-1-15 0 0 0,1 17 0 0 0,0 0 0 0 0,0 0-1 0 0,0 0 1 0 0,0 0 0 0 0,0-1 0 0 0,0 1 0 0 0,1 0-1 0 0,-1 0 1 0 0,0 0 0 0 0,1 0 0 0 0,-1 0 0 0 0,1 0-1 0 0,-1-1 1 0 0,1 1 1 0 0,0 0 0 0 0,-1-1 0 0 0,1 1 0 0 0,-1 0 0 0 0,0 0-1 0 0,1-1 1 0 0,-1 1 0 0 0,0 0 0 0 0,0-1 0 0 0,0 1 0 0 0,0 0-1 0 0,0 0 1 0 0,0-1 0 0 0,0 1 0 0 0,0 0 0 0 0,0-1-1 0 0,-3-8 9 0 0,1 1 0 0 0,-1 0 0 0 0,0-1 0 0 0,0 1-1 0 0,-1 0 1 0 0,-3-5-9 0 0,5 10 0 0 0,0 0 0 0 0,1-1 0 0 0,0 1 0 0 0,-1-1 0 0 0,2 1 0 0 0,-1-1 0 0 0,0 0 0 0 0,1 1 0 0 0,0-5 0 0 0,0-14 0 0 0,0 21 0 0 0,0 1 0 0 0,0-1 0 0 0,0 1 0 0 0,0-1 0 0 0,0 0 0 0 0,-1 1 0 0 0,1-1 0 0 0,0 1 0 0 0,-1-1 0 0 0,1 1 0 0 0,-1-1 0 0 0,0 1 0 0 0,1-1 0 0 0,-1 1 0 0 0,-1-1 0 0 0,-4-12 0 0 0,-7-12 0 0 0,6 22 0 0 0,7 4 0 0 0,-1-1 0 0 0,1 1 0 0 0,0 0 0 0 0,-1 0 0 0 0,1 0 0 0 0,0 0 0 0 0,-1-1 0 0 0,1 1 0 0 0,0 0 0 0 0,-1 0 0 0 0,1-1 0 0 0,0 1 0 0 0,-1 0 0 0 0,1-1 0 0 0,0 1 0 0 0,0 0 0 0 0,-1-1 0 0 0,1 1 0 0 0,0-1 0 0 0,0 1 0 0 0,0 0 0 0 0,0-1 0 0 0,0 1 0 0 0,-1 0 0 0 0,1-1 0 0 0,0 1 0 0 0,0-1 0 0 0,0 1 0 0 0,0-1 0 0 0,0 1 0 0 0,0 0 0 0 0,0-1 0 0 0,0-1 0 0 0,-12-17 11 0 0,12 17-9 0 0,-1 1 1 0 0,1-1 0 0 0,-1 0 0 0 0,0 0-1 0 0,0 1 1 0 0,0-1 0 0 0,0 0 0 0 0,0 1-1 0 0,0-1 1 0 0,0 1 0 0 0,0 0-1 0 0,-2-2-2 0 0,2 2 2 0 0,0 0-1 0 0,0 0 0 0 0,0 0 1 0 0,0-1-1 0 0,0 1 0 0 0,1 0 0 0 0,-1-1 1 0 0,0 1-1 0 0,0-1 0 0 0,1 1 1 0 0,-1-1-1 0 0,1 1 0 0 0,0-1 0 0 0,-1 1 1 0 0,1-1-1 0 0,0 0-1 0 0,-5-10 0 0 0,3 10 0 0 0,1 0 0 0 0,0 0 0 0 0,0 0 0 0 0,1 0 0 0 0,-1 0 0 0 0,0 0 0 0 0,1 0 0 0 0,-1 0 0 0 0,1 0 0 0 0,0-1 0 0 0,-6-20 0 0 0,-6 4 0 0 0,-15-21 0 0 0,14 22 0 0 0,-3-9 0 0 0,15 25 0 0 0,-1 0 0 0 0,1-1 0 0 0,0 1 0 0 0,-1-1 0 0 0,1 1 0 0 0,0-1 0 0 0,0 0 0 0 0,-7-15 0 0 0,8 18 0 0 0,0-1 0 0 0,-1 1 0 0 0,1-1 0 0 0,0 1 0 0 0,0 0 0 0 0,-1-1 0 0 0,1 1 0 0 0,0-1 0 0 0,-1 1 0 0 0,1 0 0 0 0,0-1 0 0 0,-1 1 0 0 0,1 0 0 0 0,0 0 0 0 0,-1-1 0 0 0,1 1 0 0 0,-1 0 0 0 0,1 0 0 0 0,-1 0 0 0 0,1-1 0 0 0,-1 1 0 0 0,1 0 0 0 0,0 0 0 0 0,-1 0 0 0 0,1 0 0 0 0,-3-1 0 0 0,-11-13 0 0 0,1 0 0 0 0,-11-15 0 0 0,18 21 0 0 0,-20-35 0 0 0,5 8 0 0 0,-1-3 64 0 0,-5-12-64 0 0,-2 6 14 0 0,8 11 11 0 0,1-1 0 0 0,-2-6-25 0 0,-11-10 0 0 0,24 35 0 0 0,0 1 0 0 0,0 0 0 0 0,-1 1 0 0 0,0 0 0 0 0,0 0 0 0 0,2-1 0 0 0,-5-8 0 0 0,-4-9-2 0 0,12 23 5 0 0,0-1 0 0 0,0 0 0 0 0,1-1 1 0 0,0 0-4 0 0,0 0 22 0 0,0 0 0 0 0,-1 0 1 0 0,-1 0-23 0 0,-14-32 50 0 0,14 21-50 0 0,5 15 0 0 0,-1 0 0 0 0,0 0 0 0 0,0 0 0 0 0,-1 0 0 0 0,-2-5 0 0 0,2 6 0 0 0,0-1 0 0 0,1 1 0 0 0,-1-1 0 0 0,1 0 0 0 0,1 0 0 0 0,-2-6 0 0 0,2 7 0 0 0,0 0 0 0 0,0 0 0 0 0,-1 0 0 0 0,1 1 0 0 0,-1-1 0 0 0,0 0 0 0 0,-1 1 0 0 0,1-1 0 0 0,-1 1 0 0 0,-1-2 0 0 0,2 4 0 0 0,0-1 0 0 0,0 0 0 0 0,0 0 0 0 0,0 0 0 0 0,1 0 0 0 0,0 0 0 0 0,-1 0 0 0 0,1-1 0 0 0,0 1 0 0 0,-1-1 0 0 0,1 0 0 0 0,-1 1 0 0 0,0-1 0 0 0,-2-2 0 0 0,0 0 0 0 0,0-2 0 0 0,1 1 0 0 0,0 0 0 0 0,-2-5 0 0 0,-1-4 0 0 0,-10-16 0 0 0,5 5 0 0 0,10 24 0 0 0,-1 0 0 0 0,1-1 0 0 0,0 0 0 0 0,0 1 0 0 0,0-1 0 0 0,0 1 0 0 0,1-4 0 0 0,-1 3 0 0 0,1 0 0 0 0,-1 0 0 0 0,0 0 0 0 0,0 0 0 0 0,-1 0 0 0 0,0-3 0 0 0,-1 2 0 0 0,0-1 0 0 0,1 0 0 0 0,-1 0 0 0 0,1 0 0 0 0,1 0 0 0 0,-1 0 0 0 0,0-6 0 0 0,2 11 0 0 0,0-1 0 0 0,0 1 0 0 0,0 0 0 0 0,0 0 0 0 0,0 0 0 0 0,0 0 0 0 0,-1 0 0 0 0,1-1 0 0 0,0 1 0 0 0,-1 0 0 0 0,1 0 0 0 0,-1 0 0 0 0,0 0 0 0 0,-8-23 0 0 0,3 8 0 0 0,0 0 0 0 0,-4-6 0 0 0,2 5 0 0 0,6 12 9 0 0,-1 1 1 0 0,0 0-1 0 0,1 0 0 0 0,-1 0 0 0 0,0 0 1 0 0,-2-1-10 0 0,1 1 15 0 0,1 0 1 0 0,-1-1-1 0 0,1 1 0 0 0,-2-4-15 0 0,-29-53-53 0 0,27 44 53 0 0,1-2 0 0 0,-20-23 64 0 0,22 35-64 0 0,-1 1 0 0 0,1 0 0 0 0,-1 0 0 0 0,-4-3 0 0 0,2 2-20 0 0,1 0 1 0 0,-1-1-1 0 0,1 0 0 0 0,1 0 1 0 0,0-1-1 0 0,-4-7 20 0 0,-9-15-42 0 0,9 17 42 0 0,-9-14 0 0 0,12 21 25 0 0,0-1 0 0 0,1 1 0 0 0,-4-8-25 0 0,5 6 26 0 0,-1 1-1 0 0,-1 0 1 0 0,-5-6-26 0 0,-5-6 0 0 0,1 0 0 0 0,-11-19 0 0 0,10 15 0 0 0,-9-20-9 0 0,17 29 4 0 0,0 1 0 0 0,-1 0 0 0 0,-2-1 5 0 0,-7-7-11 0 0,-26-25-106 0 0,-7 4 181 0 0,41 38-61 0 0,7 3-6 0 0,1 1 1 0 0,0 0-1 0 0,-1-1 0 0 0,1 1 0 0 0,0-1 1 0 0,0 0-1 0 0,-1-1 3 0 0,0 0 5 0 0,0 0 1 0 0,0 1-1 0 0,-1-1 1 0 0,1 1-1 0 0,-1 0 1 0 0,1 0-1 0 0,-3-1-5 0 0,-6-3 18 0 0,-4-5-17 0 0,9 8 1 0 0,1-1-1 0 0,0 0 0 0 0,0-1 1 0 0,0 0-1 0 0,-3-3-1 0 0,6 5 0 0 0,0 0 0 0 0,-1 0 0 0 0,1 0 0 0 0,0 1 0 0 0,-1-1 0 0 0,-1 0 0 0 0,-4-3 0 0 0,-23-16 0 0 0,26 19 0 0 0,0-1 0 0 0,0 0 0 0 0,0 0 0 0 0,-3-4 0 0 0,5 4-6 0 0,0 0 0 0 0,-1 0 0 0 0,1 1 0 0 0,-1-1 0 0 0,-2 0 6 0 0,4 2-4 0 0,0 0 0 0 0,-1 0 0 0 0,1-1-1 0 0,0 1 1 0 0,1-1 0 0 0,-1 1-1 0 0,0-1 1 0 0,-1-2 4 0 0,-9-7 0 0 0,4 5 0 0 0,-43-36 12 0 0,5 13-24 0 0,-18-7 24 0 0,-27-15-24 0 0,-11-19 12 0 0,89 62 0 0 0,0 0 0 0 0,-1 2 0 0 0,0-1 0 0 0,-5 0 0 0 0,0-4 0 0 0,18 10 0 0 0,0 0 0 0 0,0 1 0 0 0,0-1 0 0 0,0 1 0 0 0,-1 0 0 0 0,1 0 0 0 0,0 0 0 0 0,-1 0 0 0 0,1 0 0 0 0,-1 0 0 0 0,-1 0 0 0 0,-36-11-116 0 0,3 2 13 0 0,10 0 231 0 0,23 8-106 0 0,0 1 1 0 0,0-1 0 0 0,0 1-1 0 0,0 0 1 0 0,0 0-1 0 0,0 0 1 0 0,0 0-1 0 0,-2 1-22 0 0,3-1-6 0 0,0 1 0 0 0,0-1 0 0 0,0 1 0 0 0,0-1 0 0 0,0 0-1 0 0,0 0 1 0 0,1-1 0 0 0,-3 0 6 0 0,1 0-4 0 0,1 0 0 0 0,-1 1 0 0 0,0 0 0 0 0,0-1 0 0 0,1 1 0 0 0,-3 0 4 0 0,-3 0 0 0 0,1 0 0 0 0,0 0 0 0 0,1 0 0 0 0,-1-1 0 0 0,-1-1 0 0 0,-46-14 53 0 0,28 13-41 0 0,11 2-24 0 0,-18 1-127 0 0,29 2 111 0 0,0-1-1 0 0,-1 0 1 0 0,1-1 0 0 0,-1 1-1 0 0,1-1 1 0 0,-2-1 28 0 0,-34-9 68 0 0,-51-16 197 0 0,77 22-269 0 0,11 4-4 0 0,0 0 0 0 0,0-1 0 0 0,0 1 0 0 0,0-1 0 0 0,0 0 0 0 0,0 0-1 0 0,0 0 1 0 0,0-1 0 0 0,-1 0 8 0 0,-1-2 0 0 0,0 0 0 0 0,-1 1 0 0 0,0 0 0 0 0,0 1 0 0 0,0-1 0 0 0,-1 2 0 0 0,1-1 0 0 0,-1 1 0 0 0,-6-2 0 0 0,-7-2 0 0 0,6 0 0 0 0,-23-7 0 0 0,30 11 0 0 0,1-1 0 0 0,-1 0 0 0 0,0 0 0 0 0,1-1-1 0 0,-5-3 1 0 0,-13-6-11 0 0,11 5 16 0 0,0 2 0 0 0,-1 0 0 0 0,0 0 0 0 0,-1 1-5 0 0,-28-10 0 0 0,0 3-80 0 0,8 5 80 0 0,-20 0 0 0 0,-61-5-152 0 0,106 11 163 0 0,-1 0 0 0 0,0 1 0 0 0,-1 1-11 0 0,0 0 15 0 0,1-1 1 0 0,-11-2-16 0 0,-33 0 0 0 0,49 2 0 0 0,0 0 0 0 0,-1 0 0 0 0,1 0 0 0 0,-2 1 0 0 0,1 0 0 0 0,1 0 0 0 0,-1-1 0 0 0,0 0 0 0 0,-1-1 0 0 0,-51-4-9 0 0,0 3 0 0 0,-27 3 9 0 0,-4 0 7 0 0,-318 2-4 0 0,284 0-67 0 0,-57-3 64 0 0,155 1 0 0 0,0 2 0 0 0,-18 4 0 0 0,-3 1 0 0 0,-57 11 0 0 0,19 0 177 0 0,68-16-225 0 0,0 1 0 0 0,0 1 0 0 0,-15 7 48 0 0,-20 4-57 0 0,-58 15 57 0 0,82-24 0 0 0,-6 2 0 0 0,-19 8 0 0 0,-11 3 0 0 0,53-16 33 0 0,0 0 0 0 0,0 1 0 0 0,0 1 0 0 0,-5 3-33 0 0,-21 9 73 0 0,-1 4-235 0 0,7-4 203 0 0,-1 1 91 0 0,29-17-132 0 0,-1 1 0 0 0,1-1 0 0 0,0 1 0 0 0,0 0 0 0 0,0 0 0 0 0,-18 12 0 0 0,17-12 0 0 0,1 0 0 0 0,0 0 0 0 0,0 0 0 0 0,0 0 0 0 0,0 1 0 0 0,-15 11 0 0 0,-65 43-205 0 0,59-41 199 0 0,1 1 1 0 0,0 3 5 0 0,-9 2 3 0 0,25-19-8 0 0,0 1 1 0 0,1 1-1 0 0,-5 3 5 0 0,-9 9-22 0 0,14-13 17 0 0,1 0 0 0 0,1 0 0 0 0,-1 0-1 0 0,1 1 1 0 0,0 0 0 0 0,-2 3 5 0 0,2-3 0 0 0,0 0 0 0 0,-1 0 0 0 0,1-1 0 0 0,-1 0 0 0 0,-4 3 0 0 0,2-2 0 0 0,0 0 0 0 0,1 1 0 0 0,-7 8 0 0 0,9-10 0 0 0,-1 1 0 0 0,0-1 0 0 0,0 0 0 0 0,0 0 0 0 0,-7 3 0 0 0,-13 11 0 0 0,-35 31 117 0 0,40-34-104 0 0,16-12-13 0 0,0-1-1 0 0,1 1 1 0 0,-1 0-1 0 0,-3 3 1 0 0,-23 25-22 0 0,24-26 15 0 0,0 0 0 0 0,1 1 0 0 0,0 0 0 0 0,0 0 0 0 0,1 0 0 0 0,-1 2 7 0 0,-2 3 6 0 0,-1 0 1 0 0,0-1-1 0 0,-1 0 0 0 0,0 0 0 0 0,-5 3-6 0 0,-15 16 22 0 0,-9 3-22 0 0,-3-1-64 0 0,29-21 50 0 0,-1-1 0 0 0,0 0 0 0 0,-11 5 14 0 0,-14 9-11 0 0,25-16 11 0 0,12-7 0 0 0,-1 0 0 0 0,1 0 0 0 0,0 0 0 0 0,0 1 0 0 0,0-1 0 0 0,0 1 0 0 0,0-1 0 0 0,0 1 0 0 0,-1 0 0 0 0,-6 5 0 0 0,-1 0 0 0 0,0-1 0 0 0,-10 5 0 0 0,-23 4-11 0 0,41-14-138 0 0,-13 6-1256 0 0,7-2 785 0 0,-16 3-2223 0 0,15-4 575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1:04:52.33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2769 14166 1231 0,'0'0'54'0,"0"0"12"0,0 0-53 0,7-6-13 0,4-1 0 0,-8-2 0 15,-3 6 107-15,4-7 18 0,3 1 4 0,-3 9 1 16,-4 0-42-16,0 0-9 0,0-9-2 0,0 5 0 16,0 4-20-16,0 0-4 0,0-9-1 0,-4 6 0 15,4-3-10-15,0 6-2 0,0-10-1 0,-11 10 0 16,8-3-7-16,-4 0-2 0,3-3 0 0,-6 6 0 16,-1 0-14-16,1 0-2 0,-1 0-1 0,4 6 0 15,-11-6-4-15,4 6-1 0,0 1 0 0,0 2 0 16,-7 3 0-16,0-2 0 0,-4 2 0 0,0 1 0 0,1 6-8 0,-1 0 0 15,-7-4-12-15,4 4 12 0,3 3 0 0,1-3 0 16,-1 3 9-16,4 0-1 0,-4 0 5 0,4 0 2 16,3 6 0-16,-3-3 0 0,0 3-15 0,3-6 0 15,-3 10 8-15,7-1-8 0,0 0 0 0,-4 1 0 16,4-1 0-16,0 3 0 0,0-2 0 0,-4 9-8 16,4-1 8-16,0-5 0 0,-7 2 0 0,7 1 0 15,0 0 0-15,-4-4 0 0,4-2 0 0,0 5 12 16,3-2-3-16,-3-4-1 0,3 0 18 0,-3 4 3 15,7-4 1-15,4 10 0 0,-8-10-30 0,11 1 0 16,0-1 0-16,-3 4 0 0,3-4 10 0,0 0 2 0,0 1 1 16,3-1 0-16,-3 4-13 0,4-4 0 0,3-3 0 0,-7 3 0 15,3-5 0-15,4 5 0 16,4-3 0-16,-4 3 0 0,4-5 0 0,-1-1 0 0,4 0 0 0,4-3 0 16,-4 9 0-16,0-9 0 0,7 0 0 0,-3-3 0 15,3 3 0-15,0 0 11 0,4-7-11 0,0 1 10 16,-1 3 2-16,5 0 0 0,-1-4 0 0,-4 1 0 15,1 0-3-15,0 3 0 0,-7-1 0 0,13-2 0 16,-6 3-9-16,0 0 0 0,-1-4 0 0,1 4 8 16,0 3-8-16,-1-3 0 0,8 0 0 0,-7-4 0 15,-4 4 0-15,4-6 0 0,-1 6-8 0,1-7 8 16,0 4 0-16,-4-4 0 0,4 1 0 0,-8-1 0 16,8-2 0-16,3 2 16 0,-10-2-2 0,3-1-1 15,-7 4-5-15,0-4 0 0,7 1-8 0,-6-1 12 16,6 0 0-16,0 4 0 0,-3-4 0 0,3-6 0 0,-11 7-4 0,8-1 0 15,0-6-8-15,-4 7 12 0,0-1-12 0,0-3 0 16,4 1 0-16,-4-1 0 0,-4-3 0 16,4 7 0-16,-3-10 0 0,-1 6 0 15,-2-3 0-15,-1 0 0 0,3-3 0 0,-6 6 0 0,6-2 0 0,-10-4 0 16,0 0 0-16,0 0 0 0,0 0 0 0,0 0 0 16,0 0 12-16,0 0-3 0,0 0 8 0,0 0 2 15,0 0 0-15,0 0 0 0,-10-10 9 0,6 7 1 16,-3-6 1-16,4-1 0 0,-8 1-13 0,0-4-2 15,1 4-1-15,3-1 0 0,-4-2 0 0,1-1 0 16,-4-6 0-16,-4 10 0 0,4-7-14 0,0 1 0 16,0 2 0-16,-4 4-10 0,0-4 10 0,-3 1-10 0,0-4 10 15,7 3-10-15,0 4 10 0,0-3-8 0,3 2 8 0,0 1-8 16,-3 6-1-16,4-7 0 0,3 1 0 0,0 6 0 16,0-4-4-16,3 4-1 0,-7 0 0 0,11 3 0 15,0 0-5-15,0 0-1 0,0 0 0 0,0 0 0 31,0 0-8-31,0 0-1 0,0 0-1 0,11 0 0 16,0 0-14-16,3 0-2 0,7 3-1 0,-3-3 0 0,13 3 19 0,-6 7 4 0,3-4 1 0,4-3 0 16,-7 10 11-16,3-4 3 0,4 1 0 0,-8 2 0 15,1 7 17-15,7-7 3 0,-8-2 1 0,1 2 0 16,0-2-12-16,0-1 0 0,-4 4 0 0,3-4 0 16,-6 1 0-16,3 2 12 0,0-3-12 0,-7-2 12 15,1-1 8-15,-1 3 1 0,-4 1 1 0,4-4 0 16,-3 0-13-16,0 1-9 0,-1-4 12 0,1 3-12 15,-8-3 8-15,-3-3-8 0,7 10 0 0,-7-10 0 16,7 3 12-16,-7-3-12 0,0 0 12 0,0 0-12 0,0 0 8 0,0 0-8 16,0 0 0-16,0 0 0 0,0 0 13 0,0 0-4 15,-7 0-1-15,7 0 0 0,-10 0 10 0,-1 0 2 16,1 0 0-16,-5 0 0 0,1 0-20 0,-3 0 10 16,3 0-10-16,-1 0 8 0,-6 0 8 0,7 0 0 15,-7 0 1-15,3 6 0 0,-3-3 12 0,7-3 3 16,-11 6 0-16,8-2 0 0,-1 2-24 0,1 0-8 15,-1 0 0-15,4-2 0 0,-4 5 0 0,4-6 0 16,0 6 0-16,0-2 0 0,-4-4 0 0,8 9-8 16,-5-5 8-16,1 2-13 0,4-6 13 0,-4 7 0 15,3-7 0-15,0 6 0 0,-3 1 0 0,4-10-9 0,-1 9 9 0,1-6 0 16,3 3-14-16,-4-2 2 16,0-4 1-16,1 6 0 15,-1-3-25-15,8-3-4 0,-11 0-2 0,7 0 0 16,7 0-97-16,-4 0-19 0,4 0-4 0,-11 0-613 0,-3-9-122 0</inkml:trace>
  <inkml:trace contextRef="#ctx0" brushRef="#br0" timeOffset="3381.198">28056 13200 2286 0,'0'0'101'0,"0"0"21"15,0 0-98-15,0 0-24 0,0 0 0 0,0 0 0 16,7-6 23-16,1 3-1 0,-1 3 0 0,3-7 0 16,1 7-22-16,-1 0 0 0,1-3 0 0,0 3 0 0,-1 3-9 0,1-3 9 15,-1 0-10-15,1 10 10 0,-1-1-16 0,1 4 4 16,-4 6 0-16,0-7 0 0,0 10 12 0,-3 6-11 15,3-3 11-15,0 7-10 0,0-1 21 0,-4 0 4 16,4 1 1-16,-3 9 0 0,3-4 21 0,0 1 5 16,-3-1 1-16,3-2 0 0,0 6-15 0,0-7-4 15,0-2 0-15,0 5 0 0,0-5-9 0,4-1-3 16,-1-6 0-16,1 3 0 0,-1-3-12 0,1-3 0 16,-1-3 0-16,1 0-10 0,0-3-8 0,-4-1-2 15,3-2 0-15,-3-1 0 16,4-2-38-16,-4-1-8 0,0 1-2 0,0-1 0 15,0-3-105-15,0 1-22 0,0-4-4 0,-7-3-617 0</inkml:trace>
  <inkml:trace contextRef="#ctx0" brushRef="#br0" timeOffset="4047.945">28667 13097 2314 0,'0'0'103'0,"0"0"21"0,0 0-100 0,0 0-24 15,0 0 0-15,0 0 0 16,-4 3 17-16,4-3-1 0,0 0-1 0,0 0 0 0,-3 6-5 0,-1-3-1 15,1 10 0-15,-1-7 0 16,4 7-9-16,-3-4-11 0,-1 3 3 0,-3-2 0 0,3 9 31 0,-3-4 6 16,0 4 2-16,-3 3 0 0,-1 0-15 0,-3-3-2 15,3 3-1-15,1 0 0 0,-4 0 6 0,0-3 1 16,0 3 0-16,-1-1 0 0,-2 1 9 0,3 4 3 16,-4-5 0-16,0 1 0 0,4 0-32 0,0 0 0 15,-7-3 0-15,7 3 0 0,-4-9 0 0,1 9 0 16,3-7 0-16,-4-2 0 0,4-1 0 0,0 1 0 15,3 3 0-15,4-10 0 0,0 3 0 0,0-2 0 0,3-4 0 16,4-3 0-16,-7 6 0 0,7-6 0 0,0 0 0 16,0 0 0-16,-3 3 0 0,3-3 0 0,0 0 0 0,0 0 0 15,0 0 0-15,0 0 9 0,0 0-1 0,0 0 0 16,0 0 2-16,0 0 0 0,0 0 0 0,0 0 0 16,0 0 6-16,0 0 0 0,10 0 1 0,5 0 0 15,-1 3 12-15,-4-3 3 0,8 0 0 0,-4 6 0 16,4-2-32-16,-1-4 0 0,1 6 0 0,0-3 0 15,-1 3 12-15,4-3-3 0,-7 7-1 0,8-7 0 16,-5 6 0-16,1 1 0 0,-4-1 0 0,4 1 0 16,-4-4 0-16,3 13-8 0,-3-10 12 0,4 4-4 15,-4 2-8-15,0-2 0 0,4-1 0 0,-4 1 0 16,0 6 0-16,0-7 12 0,0-2-12 0,1 2 12 16,-5-2-12-16,4 5 0 0,0-2 0 0,-3-1 0 15,3-2 0-15,-3-1 0 0,-4 1-10 0,3-4 10 0,1 3-21 16,-8 1 1-16,4-1 1 0,-3-6 0 15,-1 7-75-15,-3-10-15 0,4 6-3 0,-4-6-1 16,0 0-31-16,0 0-7 0,0 0-1 0,0 0-515 16,0 0-103-16</inkml:trace>
  <inkml:trace contextRef="#ctx0" brushRef="#br0" timeOffset="4469.446">28956 13225 1209 0,'0'0'53'0,"0"0"12"0,0 0-52 0,0 0-13 0,0 0 0 0,0 0 0 16,0 0 200-16,0 0 38 0,0 0 7 0,0 0 2 15,0 0-198-15,0 13-39 0,-4-4-10 0,4 10 0 16,0 0 0-16,0-4 12 0,0 14-12 0,4-7 12 16,-4 0 27-16,4 9 5 0,-1-9 2 0,1 9 0 15,3 7 8-15,-4-4 2 0,4 1 0 0,-3 6 0 16,3 3-29-16,-4-4-6 0,4 1-1 0,-3-6 0 16,3 5 20-16,-3-8 3 0,3-1 1 0,-4 0 0 15,4 1-29-15,0-10-6 0,-3 6-1 0,3-12 0 16,0 12-8-16,0-9 0 0,-4-4 0 0,4 4 0 0,1-6 0 0,-1-4-11 15,0 4 3-15,0-4 0 16,0-3-45-16,0-3-9 0,3-3-2 0,-3-3 0 16,1-3-89-16,2-3-19 0,1-7-3 0,-4 0-754 15</inkml:trace>
  <inkml:trace contextRef="#ctx0" brushRef="#br0" timeOffset="5281.154">29009 13181 2026 0,'0'0'90'0,"0"0"18"0,0 0-86 0,-4-3-22 16,4 3 0-16,-3-6 0 0,-1-4 18 0,4 1-1 0,0 9 0 0,4-3 0 15,-4-6-17-15,7 5 0 16,-4-2 8-16,5 3-8 0,-1-3 0 0,0 3 0 0,3-1 0 0,1-2 0 15,-1 6 10-15,1 0-2 0,0-3 0 0,3 3 0 16,0 0 21-16,0 0 4 0,0 3 1 0,0-3 0 16,0 6-12-16,0-2-2 0,0-1-1 0,-3 3 0 15,3-3 21-15,0 3 4 0,0-2 0 0,0 8 1 16,1-6-21-16,-5 4-5 0,1 2-1 0,-1-9 0 16,4 7-6-16,1-1-2 0,-1 4 0 0,0 6 0 15,-7-10-10-15,7 4 10 0,-3-4-10 0,-4 4 10 16,0-4-10-16,0 3 0 0,-4-2 0 0,-3-1 8 15,0 4-8-15,-3-4 0 0,-1 1 0 0,-3-1 0 16,-3 4 0-16,-5-4 0 0,1-6 0 0,-3 7 0 0,-5-1 0 16,5 3-14-16,-4-2 3 0,0-1 1 15,-4-6 10-15,0 4 9 0,4-4-1 0,0 3-8 0,3-3 35 0,1-3 0 16,-1 7 0-16,4-4 0 0,-4-3-35 16,4 0 0-16,3 0 0 0,1 0 0 0,-1 0 13 0,1 0-4 15,-1-3-1-15,4 3 0 0,-4 0-8 0,1-7 0 16,3 7 0-16,0 0 0 0,7 0 0 0,0 0 0 15,0 0 0-15,-4 0 0 0,4 0 12 0,0 0 0 16,0 0 0-16,0 0 0 0,0 0-12 0,0 0 0 16,0 0 0-16,0 0 0 0,0 0 0 0,11 0 0 15,-1 0 0-15,5 7 0 0,-8-7 0 0,7 3 0 0,-4-3 0 16,1 3 0-16,3 3 0 0,0-6 0 0,0 3 0 0,0 3 0 16,-3-2 0-16,-1-4 0 0,5 9 0 0,-1-6 0 15,-4 3 0-15,4-2 0 0,4 5 0 0,-4-3 0 16,4-3 0-16,-1 1 10 0,-2 5-10 0,2-9 10 15,4 9-10-15,-3 1 10 0,0-7-10 0,-1 6 10 16,4-2-10-16,-3-1 0 0,0 3 0 0,-1 7 8 16,1-10-8-16,0 10 0 0,-4-4 0 0,0 1 0 15,-4-1 0-15,5 4 0 0,-5 0 0 0,1 0 0 16,-4-1 0-16,0 1 0 0,-4 0 0 0,4-1 0 16,-3 1 0-16,-4 0 0 0,3-1 0 0,1 1 0 15,-4 0 0-15,0 2 0 0,-4-5 0 0,4 6 0 16,-3-7 0-16,3 1 0 0,-4 6 0 0,-3-7 0 15,7-2 0-15,-3 5 0 0,-4-8 0 0,0 8 0 16,0-8 0-16,-4 2 0 0,4 0 0 0,-4 4 0 0,1-4 0 16,-4 1 0-16,-4 2 0 0,0-2 0 0,-3-1 0 0,-3 4 0 15,2-4 0-15,-2 0 0 0,3 1 0 0,-4-7 0 16,0 6 0-16,0 1 0 0,4-7 0 0,-3 6 0 16,2-9 0-16,1 0 0 0,4 0 0 0,-1 0 0 15,4 0 0-15,0 0 0 0,0 0-14 0,3-3-5 16,0-3-1-16,4 3 0 15,0 0-92-15,0-4-18 0,0-2-4 0,4 6-1 16,-1-3-75-16,1-1-15 0,3 7-3 0,0-9-1 0</inkml:trace>
  <inkml:trace contextRef="#ctx0" brushRef="#br0" timeOffset="5970.819">29852 12981 1508 0,'0'0'33'0,"0"0"7"0,0 0 2 0,0 0 0 0,4 3-34 0,-4-3-8 16,0 0 0-16,7 9 0 0,-7 1 79 0,0-10 13 15,3 3 4-15,1 6 0 0,-4 1-15 0,0-4-2 0,3 0-1 0,1 3 0 16,-1 1-26-16,1 2-4 0,-1-2-2 0,1-1 0 16,3 4 5-16,-4 2 1 0,1-2 0 0,3 0 0 15,0-1-18-15,-3 4-3 0,-1-1-1 0,4 4 0 16,-3-6 13-16,3 15 2 0,0-6 1 0,-4 0 0 15,4 9 5-15,-3-3 1 0,3-2 0 0,-3 5 0 16,-1 3-27-16,1 4-5 0,-1-7 0 0,4 4-1 16,-3-4 18-16,-1 10 4 0,1-6 1 0,3-4 0 15,-4 10-26-15,4-10-6 0,0 0-1 0,-3 1 0 16,3 2-9-16,0-6 0 0,0-2 0 0,-3 5 8 16,3-3-8-16,-4-6 0 0,1 6 0 0,-1-3 0 15,1-3 0-15,-1 0 0 0,-3-3 0 0,0 3 0 16,0-3 0-16,0 0 0 0,0-4 0 0,0 4 0 15,0-6 0-15,-3-1 8 0,3 7-8 0,-4-6 8 16,4 2-8-16,0-2 0 0,-3-10 0 0,3 6-11 16,0 1 0-16,0-10 0 0,0 0 0 0,0 9 0 15,3-6-72-15,-3-3-14 0,0 0-3 0,0 0-1 16,0 0 36-16,0 0 7 0,0 0 2 0,0 0 0 16,0 0-125-16,0 0-25 0,7 0-5 0,0-3-433 15,0-6-86-15</inkml:trace>
  <inkml:trace contextRef="#ctx0" brushRef="#br0" timeOffset="6602.178">30268 13542 979 0,'0'0'43'0,"0"0"9"0,0 0-41 0,0 0-11 15,0 0 0-15,0 0 0 0,0 0 258 0,0 0 50 16,0 0 9-16,0 0 3 0,11 0-221 0,-4 6-44 16,4-3-9-16,-1-3-2 0,4 0 13 0,0 0 3 15,4 0 0-15,0 3 0 0,-1-3 4 0,1 0 0 16,0 0 1-16,-1 0 0 0,4 0-5 0,-3-3-2 0,7 3 0 0,-4 0 0 16,-3 0-19-16,3 0-4 0,0-3-1 0,0-3 0 15,-3 6-3-15,3-3-1 0,0-3 0 0,0 2 0 16,4 1-30-16,-4-3 0 0,0 6 0 0,4-9 0 15,0 9 0-15,3-4-15 0,-4-2 5 0,1 6 1 16,0 0 1-16,-7 0 0 0,3 0 0 0,-7 0 0 31,3 0-24-31,-2 0-4 0,2 6 0 0,-6-2-1 16,-11-4-99-16,7 0-20 0,3 0-4 0,-6 6-1 16,-4-6-53-16,0 0-10 0,0 0-3 0,3 3 0 0</inkml:trace>
  <inkml:trace contextRef="#ctx0" brushRef="#br0" timeOffset="7049.532">30198 13774 1897 0,'0'0'84'0,"0"0"17"0,-11 6-81 0,4-3-20 16,7-3 0-16,-7 0 0 0,7 0 33 0,0 0 3 16,0 0 0-16,0 0 0 0,0 0-36 0,0 0 0 0,0 0 0 0,0 0 0 15,4-9 37-15,3 6 1 0,0-3 0 0,0-1 0 16,3 1 42-16,-3 6 8 0,4-3 1 0,-4 3 1 15,4 0-21-15,-1-6-4 0,4 6-1 0,-3 0 0 16,3 0-26-16,0-4-6 0,7-2 0 0,-3 6-1 16,0-6 15-16,-1 0 3 0,8 6 1 0,0 0 0 15,-1-3-26-15,1-4-6 0,0 7-1 0,3 0 0 16,0 0-17-16,-3 0 8 0,0 0-8 0,-1 0 0 16,1 7 0-16,0-7 0 0,-1 3 0 0,1-3 0 15,-4 0 0-15,4 6 0 0,0-3-9 0,-1 0 9 16,1-3-20-16,-7 6 2 0,-1-6 0 0,1 0 0 15,-8 4-23-15,5-4-5 0,-1 6-1 0,0-3 0 16,3 6-31-16,-6-5-6 0,3 5-2 0,-3-3 0 16,-1-3-107-16,1 1-22 0,-1 2-4 0</inkml:trace>
  <inkml:trace contextRef="#ctx0" brushRef="#br0" timeOffset="8186.044">31983 13351 115 0,'0'0'10'16,"0"0"-10"-16,0 0 0 16,0 0 0-16,0 0 410 0,0 0 80 0,7 0 16 0,0-4 3 0,0-2-360 0,-7 6-72 15,4-9-14-15,3 6-3 0,3-7-20 0,1 7-4 16,-8-3-1-16,4-4 0 0,0 7-11 0,0-6-3 16,-3 0 0-16,0 5 0 0,3-2 22 0,-4 0 4 15,4 0 1-15,-3-4 0 0,-4 7 8 0,0-6 1 0,3-1 1 0,-3 1 0 16,0-1-14-16,0 4-4 15,0-3 0-15,-3 2 0 0,3-5-22 0,-4 9-5 0,1-4-1 0,-1-2 0 16,1 9-12-16,-1-3 0 0,-3-6 0 0,3 9 0 16,4 0 0-16,-7 6 0 0,0-3-9 0,-3 0 9 15,-1 6 0-15,4 1 0 0,-3-1 11 0,-1 4-3 16,0-4-8-16,1 4 0 0,-4 2 0 0,-4 1 8 16,4 3-8-16,-4 3 0 0,1 0 0 0,-1 0 0 15,4 6 0-15,0-3 0 0,-4 0 0 0,1 0 0 16,6-3 0-16,-3 10 0 0,-4-10 0 0,8 6 0 15,-5-3 0-15,5 3 12 0,-1-3-4 0,1 3 0 16,-1-6-8-16,1 7 9 0,3-4-9 0,-1-3 10 16,1 0-1-16,4 6 0 0,-1-3 0 0,4-6 0 15,-3 9-9-15,3-6 12 0,-4 0-12 0,4-3 12 16,4-4-12-16,-1 7 0 0,-3-3 0 0,4 0 8 16,3-3-8-16,0 2 0 0,0-5 9 0,0 6-9 15,0 0 12-15,0-7-3 0,4 7 0 0,-1-7 0 0,-3 1 11 0,4 6 3 16,3-7 0-16,-3-2 0 0,-1 2-23 0,1-2 0 15,3-1 0-15,0 4 0 0,0-4 0 0,-3 4 0 16,3-7 0-16,0-3 0 0,0 6 0 0,0-9 14 16,0 10-3-16,4-7-1 0,-4 3 2 0,4-3 0 15,-1-3 0-15,1 0 0 0,-4 7-4 0,4-7 0 16,3-7 0-16,-3 7 0 0,3 0 4 0,-4 0 1 16,5-9 0-16,-1 6 0 0,-4 0-13 0,1-4 0 15,0 4 8-15,-4-3-8 0,3 3 9 0,-3-7-1 16,-3 1 0-16,3 0 0 0,-3-4 1 0,-1 10 0 0,1-6 0 15,0-1 0-15,-4 1-9 0,3-1 0 0,1 1 0 16,-4 6 0-16,-4-7 0 0,4 7 0 0,0-3 0 16,-7 6 0-16,4-3 0 0,-1-3 0 15,1 2 0-15,-4 4 0 0,0 0 0 0,4-3 0 0,-4 3 0 0,7-6 0 16,-7 6 0-16,0 0 0 0,3-3 8 16,-3 3-8-16,0 0 0 0,0 0 0 0,0 0 0 0,0 0 0 15,0 0 0-15,0 0 0 0,4-6 0 0,-4 6 0 16,0 0 0-16,0 0 0 0,0 0 0 0,0 0 0 15,0 0 0-15,0 0 0 0,0 0 0 0,0 0 8 16,0 0-22-16,0 0-5 0,0 0-1 0,0 0 0 16,0 0-8-16,0 0-1 0,0 0-1 0,0 0 0 15,0 0-74-15,0 0-14 0,0 0-3 0,-11 0-1192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1:10:54.93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10520 15527 2221 0,'-11'0'48'0,"4"0"11"0,7 0 1 0,0 0 4 0,0 0-52 0,-7 9-12 15,-3-9 0-15,10 0 0 16,7 10-41-16,-7-10-11 0,-11 6-3 0,0 0 0 0,8 1 28 0,-4-4 6 16,0 3 1-16,-7-3 0 0,0 0 20 0,-1 7 0 15,8-4 8-15,-3-3-8 0,-8 6 31 0,8 1 1 0,3-1 0 0,-4 1 0 16,-7-4 3-16,1 10 1 15,3-7 0-15,-4 4 0 0,0-1-16 0,1 1-2 0,-4 2-1 0,-1-2 0 16,5-1-8-16,-4 1-1 0,-1 3-8 16,8-4 12-16,-3-2-4 0,3-1 0 0,-1-6-8 0,5 10 12 15,-1-7 27-15,1-3 5 0,6 3 0 0,-3-3 1 16,0 1-36-16,0-4-9 0,3 0 0 0,4 0 0 16,-7 6 0-16,7-6 0 0,0 0 0 0,0 0 0 31,0 0-24-31,-3 3-8 0,-1 6 0 0,4-9-1 0,0 7 50 0,0-1 11 0,0 3 1 0,0-9 1 15,0 7-30-15,4 2 8 0,-4-9-8 0,3 6 0 16,4 4 9-16,0-1-1 0,4-6 0 0,-4 7 0 16,4-1 8-16,-1-3 0 0,1 1 1 0,-1-1 0 15,1-3 3-15,3 6 0 0,-3-2 0 0,-1-1 0 0,8 3-12 0,-4-2-8 16,-3 2 9-16,3-3-9 0,3 10 0 0,-2-3 0 16,-1-1 0-16,-4 1 0 0,4-4 8 0,-3 10-8 15,3-7 0-15,-3-2 9 0,-4 2 7 16,3 4 2-16,11-3 0 0,-10-1 0 0,-11-2-18 0,7 2 8 15,7-3-8-15,0 4 0 0,-3-4 0 0,-8 1 0 16,1 2 0-16,6-2 0 0,8-1 0 0,-4 1 0 16,-10-1 0-16,3-6-9 15,0 10-23-15,0-7-5 0,-7-6-1 0,0 0 0 0,0 0 14 0,3 3 2 16,12 7 1-16,-15-10 0 16,0 0-42-16,0 0-8 0,10 0-1 0,-3-10-630 0,-7 7-126 15</inkml:trace>
  <inkml:trace contextRef="#ctx0" brushRef="#br0" timeOffset="393.08">10710 15681 2768 0,'0'0'61'0,"0"0"13"0,0 0 2 0,0 0 1 0,7 3-61 0,-7-3-16 0,0 0 0 0,0 0 0 16,4 9-40-16,-1 0-12 0,8 1-1 0,-7-1-1 16,-4 4 19-16,3-1 4 0,8 1 1 0,-4 6 0 0,-7 0 30 0,3 6 0 15,1-3 0-15,3 6 0 0,0 3 8 0,-4-6-8 16,4 7 0-16,1-1 0 0,2-3 36 0,1 4 4 15,-8-7 1-15,1 6 0 0,6-3-21 0,-3-3-4 16,-7 4 0-16,4-8-1 0,-4 1-15 0,3 0 0 16,1 0 0-16,-4-3 0 0,-4-6 0 0,4-4-8 15,8 1 8-15,-1-1-13 16,-7-9-19-16,0 0-3 0,7-3-1 0,0-3 0 16,3-4-32-16,-3-2-6 0,-7-7-2 0,7-3 0 15,4 0-100-15,-4-3-21 0,-11-3-4 0</inkml:trace>
  <inkml:trace contextRef="#ctx0" brushRef="#br0" timeOffset="1218.277">10693 15502 2646 0,'-7'3'58'0,"3"-3"12"0,-6 6 2 0,6-3 3 0,4-3-60 0,-4 7-15 0,-3-1 0 0,4-6 0 16,3 0 0-16,0 0 0 0,0 0-9 0,0 0 9 16,0 0-17-16,0 0 2 0,10 6 1 0,-10-6 0 15,0 0 14-15,18-6 12 0,0 6-3 0,3 0 0 16,-7 0 11-16,0-3 3 0,7 3 0 0,4 0 0 0,-4 0-7 16,-3 3 0-16,-1-3-1 0,5 6 0 15,6-3-15-15,-7 7 11 0,-7-4-11 0,0 0 10 16,14 4-2-16,-10-1-8 0,-4 4 12 0,0-4-4 0,0 4-8 0,4-4 8 15,0 7-8-15,-4-4 8 0,-7 1 0 0,3-4 0 16,8 4 0-16,-4-4 0 0,-10 0-8 0,3 1 8 16,0-7-8-16,3 10 8 0,1-7 0 0,-4-3 0 15,-7-3 0-15,4 9 0 0,6 1-8 0,-10-7-17 16,-3 6 4-16,-1 1 1 0,1-4 12 0,-1 0 0 16,-3 4 0-16,-4-1 0 0,-3 4 0 0,0-7 0 15,0-3 0-15,-4 10 0 0,-3-7 0 0,4-3 0 16,6 6 0-16,-3-9 10 0,-4 7-10 0,4-4-9 0,14-3 9 0,0 0-13 15,0 0 13-15,0 0 0 0,-10 0 0 0,10 0 0 16,0 0 0-16,0 0 0 16,-11-3 0-16,4-4 0 0,7 7 0 0,0 0 0 0,0 0 0 0,-7 0 0 15,-4 0 8-15,11 0-8 0,0 0 0 0,0 0 0 16,-7-3 0-16,7 3 0 0,0 0 0 0,0 0-12 16,0 0 3-16,0 0 1 0,0 0 0 0,7-6 0 15,4 6 8-15,-4 0 0 0,-7 0 0 0,11 0-8 16,10 6 8-16,-4-3 0 0,-3-3 0 0,1 7-8 15,6-1 8-15,-4 0 0 0,1-3 8 0,0 7-8 16,-1-1 0-16,-3-6 0 0,-3 7 0 0,3 2 0 16,-3-2 0-16,-1 5 0 0,1-2 0 0,3-1 0 15,-3-2 0-15,-1-1 0 0,-6 4 0 0,6-4 0 16,1 1 0-16,-4 2 0 0,-7-2 0 0,3 2 0 0,4-2 0 0,-7-1 0 16,-3 0 0-16,3 4 0 0,-7-4 0 0,3 4 8 15,1-4-8-15,-8 4 11 0,1-4-11 0,-1 4 8 16,4 6-8-16,-4-1 8 0,-6-2-8 0,3 0 0 15,0-1 0-15,3 4 0 16,0 0 12-16,-6-3 0 0,-1-1 0 0,4-2 0 0,7-1 9 0,-7-2 3 16,-4 2 0-16,-3-2 0 0,7-1-24 15,3 1-10-15,-3-1 1 0,-3-6 0 0,-1 7 9 0,7-7 0 16,1 3 0-16,-4-3 8 0,-7 3-8 0,3-2 0 16,11-4 0-16,-4 0 8 0,-3-4-8 0,0 4 8 15,7-6-8-15,0 6 8 16,7 0-32-16,-11 0-7 0,1-9-1 0,3 9 0 15,7 0-16-15,-7-7-4 0,0 1-1 0,0-3 0 16,3 6-114-16,4-7-22 0,0 1-5 0</inkml:trace>
  <inkml:trace contextRef="#ctx0" brushRef="#br0" timeOffset="7097.421">13656 15674 691 0,'0'0'30'0,"0"0"7"16,0 0-29-16,0 0-8 0,-3-3 0 0,3 3 0 15,0-9 180-15,0 9 34 0,0-10 7 0,0 7 2 16,0-3-184-16,0 0-39 0,0-1 0 0,0 7-9 0,0-9 9 0,0 9 0 16,0-3 0-16,0 3-8 0,0-10 36 0,0 10 8 15,0 0 2-15,0 0 0 0,0 0 23 0,0 0 5 16,-4-3 1-16,4 3 0 0,0 0-6 0,-7 0-1 15,-4 3 0-15,4 1 0 0,0-4-25 0,0 6-6 16,-3-3-1-16,-1 3 0 0,0-3-3 0,1 4-1 16,-1-1 0-16,1 0 0 0,3-3 12 0,-4 4 1 15,0-4 1-15,1 3 0 0,-1-3 3 0,1 0 1 16,3 4 0-16,-4-4 0 0,4-3-17 0,0 9-3 16,-4-9-1-16,1 9 0 0,3-5 7 0,-4 5 2 15,4 0 0-15,-3 1 0 0,-1-1-30 0,0 1-18 16,1 2 2-16,3 1 1 0,-4-1 25 0,4 4 5 15,0 0 1-15,0-7 0 0,0 10-16 0,0-7 0 0,0 1 0 0,3 6 0 16,1 0 0-16,-4-4 0 0,0 4 0 0,3-6 0 16,1 5 0-16,-1-5-8 0,4 3 8 0,0-4-13 15,0-2 13-15,4-1 8 0,-4-3 0 0,3 4-8 16,1-1 15-16,3 1-4 0,0-1-1 0,-4 0 0 16,4 1-10-16,0-4 0 0,4 3 0 0,0 1 8 15,-4 2-8-15,7 4 0 0,-7-10 0 0,7 10 0 16,-4-3 0-16,1-1 0 0,0-3 0 0,-1 4 0 15,4-4 0-15,-3 1 0 0,-1-1 0 0,5-6 0 16,-1 7 0-16,0-4 0 0,0-3 0 0,0 0 0 16,0 4 0-16,0-4 18 0,4-3-2 0,-4 0 0 15,0 0 3-15,-3 0 0 0,-1 0 0 0,4 0 0 16,1 0-3-16,-1 0 0 0,0-3 0 0,0-4 0 16,3 4-16-16,-2 0 10 0,-1-3-10 0,0-4 8 0,0 7 2 0,0-6 0 15,0 6 0-15,0-4 0 0,-3-2-10 0,3 6 0 16,-7-7 0-16,4 1 0 0,-1 0 8 0,-3 6-8 15,0-7 0-15,4 1 8 16,-8 6 1-16,4-7 0 0,1 1 0 0,-5-1 0 0,4 4 24 0,-3-3 5 16,-1-1 1-16,-3 1 0 0,4-1-25 0,-4-2-5 15,0 3-1-15,0-4 0 0,0-3-8 0,0 4 12 16,-4-1-12-16,1 1 12 0,-1-4-4 0,1 0 0 16,-1 1 0-16,1-1 0 0,-1-3-8 0,-3 10 12 15,3-4-12-15,-3 1 12 0,0-4-12 0,0 3 0 16,0 4-12-16,0 0 12 0,0-4-8 0,0 4 8 15,0-1 0-15,0 4 0 0,-4-3 0 0,1-1 0 0,-1 1 0 16,1-1 0-16,3 1 0 0,-4 6 0 0,0-7 9 16,1 1-9-16,-1 0 0 0,1 5 0 0,-5-5 0 0,5 6 0 15,-1-3 0-15,1-4 9 0,3 7-9 0,0 0 10 16,-4-3-10-16,0 3 0 0,1-4 0 0,3 7 0 16,-4-3 0-16,4 0 0 0,-3-3 0 0,-1 6 0 15,0 0-10-15,1 0 10 0,-4 0 0 0,3 0-9 16,1 6 9-16,3-3 0 0,-4-3-9 0,0 3 9 15,4-3 0-15,-3 0-11 0,3 0 11 0,0 0-8 16,7 0-16-16,0 0-4 16,0 0 0-16,-4 0 0 0,-3-6-125 0,7 0-26 0,0-7-5 15</inkml:trace>
  <inkml:trace contextRef="#ctx0" brushRef="#br0" timeOffset="11711.026">15339 15728 576 0,'0'0'25'0,"0"0"6"16,0 0-31-16,0 0 0 0,0 0 0 0,0 0 0 16,0 0 288-16,0 0 52 0,0 0 11 0,0 0 1 0,-4-4-238 0,4 4-48 15,0 0-10-15,0 0-1 0,0 0 4 0,-7-9 1 16,7 9 0-16,-3-3 0 16,-4-3-36-16,0 2-8 0,7 4 0 0,-4-9-1 0,4 6-2 0,0 3 0 15,-7-6 0-15,3-4 0 16,4 7 9-16,0 3 2 0,0 0 0 0,-3-3 0 0,-4-3-6 0,3 6-1 15,4 0 0-15,0 0 0 0,-7-3-5 0,0 3-2 16,4 0 0-16,3 0 0 0,-7 0 2 0,0 3 1 16,0-3 0-16,7 0 0 0,-4 9-5 0,-3-6-8 15,-4-3 11-15,4 10-11 0,0-4 9 0,0 0-9 16,4 4 0-16,-8-1 9 0,4 0-9 0,0 1 0 16,0-1 0-16,3-6 0 0,-3 7 0 0,4-7 0 15,-1 6 0-15,4-9 0 0,-3 10 8 0,3-10-8 0,0 0 12 16,-4 9-4-16,4-6-8 0,-3 7 0 0,3-1 0 0,0 4 0 15,0-4 0-15,0 10 0 0,0-7 0 0,0 1 0 16,0 6 0-16,0 0 0 0,0-7-8 0,0 10 8 16,0-9 0-16,3 2 0 0,-3-2 0 0,4-1 0 15,-1 4 0-15,1-3 10 0,-1-1-2 0,4 1-8 16,0 2 16-16,1-2-4 0,-1-1-1 0,3-2 0 16,-3 2-11-16,4-2 10 0,-1-1-10 0,4 1 10 15,1-1 3-15,-1-3 1 0,-7 4 0 0,3-4 0 16,4-3 0-16,1 3 0 0,-1 1 0 0,0-7 0 15,0 6-5-15,0-3-1 0,0 3 0 0,0-3 0 16,4-3-8-16,-8 7 0 0,5-7 0 0,-1 3-11 16,-4 0 11-16,1-3 0 0,-1 0 0 0,5 0 0 15,-5 0 0-15,1-3 0 0,3 0 0 0,-4-4 0 16,1 4 24-16,0-3 6 0,3-3 2 0,0 6 0 0,-4-7-32 16,1 1 0-16,0-1 0 0,-1-2 0 0,1 2 16 0,3 4-4 15,-4-10 0-15,1 7 0 0,3-4-4 0,-3 4 0 16,-1-3-8-16,-3-1 12 0,0 4-3 0,0-4-1 15,0-3 0-15,1 10 0 0,-5-3 5 0,1-7 1 16,-4 10 0-16,0-4 0 0,3-5-2 0,-3 2-1 16,-3 4 0-16,3-4 0 0,-4 4 0 0,1-7 0 15,-1 0 0-15,0 7 0 0,1-4-11 0,-1 1 0 16,1-1 0-16,-1-2 0 0,-3 5 0 0,4-2 0 16,-4 9 8-16,0-7-8 0,0 1 0 0,0-1 0 15,-4 1 0-15,0-4 0 0,1 4 0 0,3 6 0 0,-7-7 0 0,0 1 0 16,-1 0 0-16,1 5 0 15,0-5 0-15,-3 9 0 0,-1-9 0 0,-3 9 0 0,0-10 0 0,-1 10 0 16,1-3 0-16,0-6 8 0,0 9-8 0,3-10 8 16,-3 10-8-16,0-9 10 0,3 6-10 0,1 0 10 15,-1-4-10-15,4-2 0 0,-4 6 9 0,4-3-9 16,4 6 0-16,-5-4 0 0,1 1 0 0,4-3 0 16,-1 6 0-16,4-3 0 0,-3-3 0 0,3 6-8 15,-1 0-2-15,1 6 0 0,0-6 0 0,4 0 0 31,3 0-17-31,0 0-3 0,0 0-1 0,0 0 0 16,0 0-29-16,0 0-7 0,0 0-1 0,0 0 0 0,0 0-85 16,7 3-18-16,3-3-3 0,8 0-556 0,3 0-111 0</inkml:trace>
  <inkml:trace contextRef="#ctx0" brushRef="#br0" timeOffset="13685.013">17367 15590 172 0,'0'0'16'0,"0"0"-16"0,0 0 0 0,0 0 0 16,0 0 184-16,0 0 35 0,0 0 6 0,0 0 2 16,0 0-147-16,0 0-28 0,-3-4-7 0,3 4-1 15,0 0-28-15,-4-9-7 0,4 9-1 0,-7 0 0 16,7 0 3-16,0 0 0 0,-3-9 0 0,3 9 0 16,-7 0 69-16,7 0 13 0,-7-3 3 0,7 3 1 15,-8-7-8-15,8 7-1 0,-7 0-1 0,4-6 0 0,3 6-3 0,-4-6 0 16,1 3 0-16,-4-4 0 0,3 7-31 0,-3-3-6 15,4-3-2-15,-4 3 0 0,3 0-4 0,-3-4-1 16,3 7 0-16,-3-9 0 0,0 9-32 0,0-3-8 16,0-3 0-16,0 6 0 0,0-4 8 0,0 4 0 15,0 0 0-15,0 0 0 0,-4 0-8 0,1 0 8 16,3 0-8-16,0 0 8 0,-4 0 7 0,1 4 1 16,-1-4 0-16,0 6 0 0,-3-3-16 0,4-3 9 15,-1 6-9-15,-3-3 8 0,3 4 20 0,1-4 3 16,-1 0 1-16,-3 6 0 0,0-2-12 0,3-4-1 15,1 6-1-15,-1 1 0 0,1-7-18 0,-1 6 0 16,1 4 0-16,2-4 0 0,1 4 0 0,-3-4 0 0,-1 0 0 16,1 4 0-16,3-4 0 0,-4 1 0 0,4 2-9 15,-4 4 9-15,4-10 0 0,0 4 0 0,0-1 0 0,0 4 8 16,0-4 4-16,0 0 0 0,0-2 1 0,3-1 0 16,-3 3 10-16,4 1 1 0,-1-1 1 0,-3 4 0 15,7-4-13-15,-3 1-4 0,3-1 0 0,-4 0 0 16,8 4-8-16,-4-4 0 0,3 1 0 0,-3-4 0 15,7 10 0-15,-3-4 0 0,-1 1 0 0,1-1 0 16,3 4 0-16,-3-4 0 0,3 1 0 0,0-4 0 16,0 4 0-16,0 6 0 0,3-10 0 0,-3 4 0 15,4-4 0-15,-4 4 0 0,4-4 0 0,-1 1 0 16,-3-1 8-16,4-6-8 0,-4 6 0 0,3-2 8 16,1-4-8-16,0 0 0 0,-1 6 0 0,-3-9 0 15,4 7 12-15,-4-4-4 0,-7-3 0 0,10 0 0 0,5 6 0 16,-5-3-8-16,-3-3 12 0,0 3-4 15,-7-3-8-15,14 0 0 0,1 0 9 0,-5 0-9 0,1 0 0 0,-1 0 0 16,1 0 0-16,-1 0 0 0,-3 0 0 0,4 0 0 16,0 0 0-16,-4 0 0 0,3 0 0 0,1 0 8 15,-1 0-8-15,1 0 0 0,0-3 11 0,-1 0-3 16,1-3 0-16,-1 3 0 0,-3-4 4 0,4 4 0 16,0-3 0-16,-1 0 0 0,-3-1-4 0,4-2-8 15,-4 0 12-15,3 2-4 0,-2-2 1 0,2 0 0 16,-6-1 0-16,6 1 0 0,-3-4 3 0,0 1 1 15,0-4 0-15,4 3 0 0,0-5-13 0,-4 5 0 16,3-6 8-16,-3 7-8 0,0-4 0 0,0 0 0 16,0 1 0-16,0-1 0 0,-3 3 0 0,7-5 0 0,-4 5 0 0,0 4 0 15,-4-4 0-15,1-6 0 16,3 10 0-16,0-4 0 0,-4 4 0 0,1 0 0 0,-1 2 0 0,1-2 0 16,-4-1 0-16,3 1 9 0,-3 0-9 0,0-1 8 15,0 4 3-15,-3-10 0 0,-1 7 0 0,-3 3 0 16,7-10-11-16,-7 7 0 0,0 2 0 0,0-2 0 15,4-1 0-15,-4 1 0 0,0 0 0 0,-4-1 0 16,-3 4 0-16,0 0 0 0,3-4 0 0,-3 1 0 16,0 6 0-16,-4-7 0 0,4 10-14 0,4-9 5 15,-4 6 9-15,3-3 0 0,0 2 0 0,1 1 0 16,-1-3-11-16,4 6 0 0,-3-9 0 0,-1 9 0 16,0 0-7-16,8 0-2 0,-4-4 0 0,0-2 0 15,0 6-9-15,0 0-3 0,0 0 0 0,3-3 0 16,1 3-25-16,3 0-6 0,0 0-1 0,0 0 0 15,0 0-80-15,0 0-16 0,0 0-3 0,0 0-1 16,0 0-51-16,10 0-10 16,11 9-3-16,0-5 0 0</inkml:trace>
  <inkml:trace contextRef="#ctx0" brushRef="#br0" timeOffset="14874.375">19110 15681 230 0,'0'0'20'0,"0"0"-20"15,0 0 0-15,0 0 0 0,0 0 255 0,0 0 46 16,-7-7 10-16,3 7 1 0,-3-3-180 0,7 3-37 15,0-9-7-15,-3-1-2 0,-8 7-37 0,8-6-7 16,3-1-2-16,3 7 0 0,-3-6-9 0,0 3-3 16,0-7 0-16,0 10 0 0,4-3 10 0,-4-4 2 15,-4 7 0-15,4 3 0 0,0 0-2 0,-3-9 0 16,-1 9 0-16,-3-10 0 0,0 10-6 0,0-3 0 0,0 0-1 0,-4-3 0 16,1 6 0-16,3 0 0 0,-4 0 0 15,1 0 0-15,-5 0 1 0,5 0 0 0,-4-10 0 0,3 10 0 16,1 0-10-16,-5-3-2 0,5 3 0 0,-4-6 0 15,3 6 10-15,1 0 2 0,-1 0 0 0,0 0 0 16,1 0-20-16,-4 0-3 0,3 6-1 0,-3-3 0 16,3-3-8-16,-3 10 0 0,0-4 0 0,-3 0 0 15,3 1 0-15,-4 2 0 0,0 3 0 0,1-2 0 16,-5 2 0-16,8 1 0 0,-3-4 0 0,3 4 0 16,-1 3 0-16,1-4 0 0,0 1 0 0,4 5 0 15,3-5 0-15,0 0 8 0,3 5-8 0,0-5 8 16,1 6-8-16,-4 0 0 0,3-7 0 0,4 7 0 15,-3 3 0-15,3-3 0 0,0 3 0 0,-4 0 0 0,4 0 0 0,0-1 0 16,7-8 0-16,-3 9 0 0,-1-3 0 16,1 3 0-16,3-10 0 0,4 7 0 0,-1-6 0 0,1 2 0 15,-1-2 8-15,4-1-8 0,-3-2 0 0,3-1 12 16,-3 1-12-16,3-7 12 16,3 6-12-16,1-6 8 0,-4 7-8 0,4-10 8 0,0 0-8 0,-1 0 12 15,1 0-12-15,3 0 12 0,-7 0-3 0,7 0 0 16,-3 0 0-16,3-3 0 0,-3-4-9 0,3 4 12 15,-4 3-12-15,1 0 12 0,3-9-12 0,0 9 0 16,-3-10 0-16,0 10 0 0,6-6 17 0,-6 0-1 16,-4-4-1-16,4 7 0 0,-4-3-15 0,4-7-12 15,-8 4 3-15,4 0 0 0,-3 6 17 0,3-7 3 16,0-2 1-16,-3 2 0 0,-1-2 0 0,1 2 0 0,3-9 0 16,-3 10 0-16,-1-7 1 0,-3 1 1 0,4 2 0 0,-4-6 0 15,3 7-14-15,-3-1 0 0,0-6 0 0,1 4 0 16,-5-1 0-16,4 3 11 0,-3-5-3 0,3 5-8 15,-4 1 12-15,4-1-4 16,-3-3 0-16,-1 7-8 0,-3 3 9 0,0-10-9 0,4 7 0 0,-4-4 9 16,0 4-9-16,-4 5 0 0,4-5 0 0,-3 0 0 15,-1-1 0-15,1-2 0 0,-4 2 0 0,-4 1 0 16,4-4 0-16,-4 4 0 0,-3 0 0 0,0-4 0 16,-3 4 0-16,-1-1 0 0,-3-2 0 0,-4 2 0 15,4 7 0-15,0-6 0 0,0-1 0 0,3 7 0 16,0-3 0-16,4 0 0 0,0-1-8 0,-4 4 8 15,4-3-12-15,4-3 3 0,-1 9 0 0,1-7 0 16,3 1-16-16,-4 6-3 0,0-3-1 0,4-3 0 16,4 6-28-16,-4-4-6 0,0 4-1 0,7 0 0 15,0 0-33-15,0 0-7 0,-4-6-2 0,4 6 0 16,0 0-62-16,0 0-13 0,0 0-3 0,0 0-670 16</inkml:trace>
  <inkml:trace contextRef="#ctx0" brushRef="#br0" timeOffset="16173.727">20817 15543 1051 0,'0'0'46'0,"0"0"10"0,0 0-44 0,0 0-12 0,-7-7 0 0,4 7 0 16,3 0 23-16,-4-9 2 0,1 9 1 0,-4-3 0 15,3-7-14-15,1 10-2 0,3 0-1 0,0-9 0 16,-4 9 35-16,4-3 6 0,0-3 2 0,0 6 0 16,-3-7 11-16,-1 1 2 0,4 6 1 0,0 0 0 15,0 0-6-15,0 0-2 0,-3-3 0 0,3 3 0 16,0 0-6-16,0 0 0 0,0 0-1 0,0 0 0 15,0 0-8-15,0 0-2 0,-4-6 0 0,-3 6 0 16,3 0-5-16,4 0-2 0,0 0 0 0,-7 0 0 16,-3 0-4-16,3 0-1 0,-4 6 0 0,11-6 0 15,0 0-3-15,-7 3-1 0,-3 6 0 0,2 1 0 0,-6-7 2 0,4 6 0 16,-1-2 0-16,1-1 0 0,-4 0 3 0,3-3 1 16,-3 7 0-16,3-4 0 0,-3 0-6 0,4 1-1 15,-5-4 0-15,1 6 0 0,0 0-11 0,0 1-2 16,4-7-1-16,-5 10 0 0,5-7-10 0,-1 3 0 15,1-6 0-15,-1 10 0 0,0-7 0 16,1 7 0-16,-1-4 0 0,1-6 0 0,-1 7 0 0,1-1 0 16,-5 4 0-16,5-4 0 0,3 4 0 0,0-4 0 15,0 0 0-15,0 4 0 0,0 6 0 0,3-7 8 16,-3 4-8-16,3 0 8 0,1 2-8 0,3 1 0 16,-4 3 0-16,4 0 0 0,0 0 0 0,4 0 0 0,-1-3 0 0,1 0 0 15,0-4 0-15,3 4 0 0,-4-6 0 0,4-1 0 16,4 4 0-16,-1-3 0 0,1-4 0 0,0 3 0 15,-1-2 8-15,1-1 0 0,3 4 0 0,0-4 0 32,0 1-8-32,0-1 0 0,7-3 0 0,-3 4 0 0,0-1 8 0,3 1-8 0,0-7 12 0,0 6-4 15,0-3-8-15,4-3 10 0,-7 4-10 0,3-4 10 16,3-3-2-16,1 3 0 0,0-3 0 0,-4 0 0 16,4 0 9-16,-1-3 2 0,-2-7 0 0,2 10 0 15,-3-3-11-15,-3-3-8 0,3 3 9 0,-3-3-9 16,-1-1 13-16,-2 1-3 0,6-3-1 0,-4-1 0 15,-2 4-9-15,2-3 8 0,1-1-8 0,-1-2 8 16,-2 2-8-16,2-2 0 0,-3-4 0 0,4 7 8 16,-4-4-8-16,0-6 12 0,0 7-12 0,-3-4 12 15,3-9-4-15,-3 12 0 0,-1-9 0 0,-3 4 0 0,4-4 12 0,-8 0 3 16,4 3 0-16,-3-3 0 0,3 6-23 0,-4-9-13 16,-3 3 1-16,0 0 1 0,0 7 11 0,0-4 0 15,-3 0 10-15,-1-3-10 0,1 3 12 0,-1-3-4 16,-3 10-8-16,7-7 12 0,-3-3-4 0,-1 9-8 15,-3-5 11-15,4 5-11 0,-4 1 9 0,3-4-9 16,-7 3 0-16,1 4 9 0,-1-4-9 0,4 4 0 16,-7-4 0-16,4 1 0 0,-5-4-15 0,1 10 5 15,7-3 1-15,-7 2 0 0,0-2 9 0,0 6 0 16,0-7 0-16,0 7 0 0,3-3-23 0,-3 6 1 16,3-3 0-16,-3-4 0 0,4 7 2 0,3-3 0 15,-4 3 0-15,4-3 0 16,0 3-35-16,-4 0-6 0,4 0-2 0,0 0 0 15,0 0-144-15,0 3-29 0,0-3-5 0</inkml:trace>
  <inkml:trace contextRef="#ctx0" brushRef="#br0" timeOffset="17119.708">22398 15367 1386 0,'0'0'61'0,"0"0"13"0,0 0-59 0,0 0-15 16,0 0 0-16,0 0 0 0,0 0 75 0,0 0 12 15,0 0 2-15,0 0 1 0,7 12-32 0,-7-12-6 16,-4 7-2-16,4-7 0 0,7 9 22 0,-7-9 5 16,0 0 1-16,0 0 0 0,0 0 8 0,4 10 2 15,-4-10 0-15,4 6 0 0,-4 3-37 0,0-9-7 16,3 10-2-16,1 2 0 0,-8-2-2 0,4-1 0 0,7 0 0 0,0 4 0 15,-7-4 4-15,0 1 1 0,0-1 0 0,4 1 0 16,3-4-21-16,-4 10-4 0,-6-7 0 0,3 4-1 16,3-1-7-16,1 1 0 0,-8-4-1 0,4 10 0 15,0-7 11-15,0 1 2 0,-3 6 1 16,3 0 0-16,-4-4-16 0,8 4-9 0,3 3 10 0,-4-3-10 16,-6 3 14-16,6-3-3 0,4-4-1 0,0 4 0 15,0 3-10-15,1 0 0 0,-1-3 0 0,0 0 0 16,3-7 0-16,-3 10 10 0,-3-3-10 0,-1-7 10 15,4 7-10-15,-3-6 0 0,-4-1 0 0,-4-2 0 16,4-1 0-16,0 4 0 0,4-4 0 0,-4-9 8 16,-4 6-8-16,4-6 0 0,0 0 0 0,0 0 0 15,-3 7-9-15,3-7-4 0,0 0-1 0,0 0 0 16,0 0-75-16,0 0-15 0,0 0-4 0,14-7 0 16,0-2-76-16,4 0-15 0,-4-4-3 0</inkml:trace>
  <inkml:trace contextRef="#ctx0" brushRef="#br0" timeOffset="19166.395">24306 15662 460 0,'0'0'41'15,"0"0"-33"-15,0 0-8 0,0 0 0 16,0-10 351-16,0 1 68 0,0 6 13 0,0-7 4 16,0 1-331-16,0 0-65 0,0 2-14 0,0-2-2 0,0 3-24 0,-3-4-16 15,-1 4 2-15,1 0 1 0,-4-4 13 0,0 7 0 16,0-6 0-16,0 6-9 0,-4-4 38 0,0 4 8 15,1-3 2-15,-1 6 0 0,1-3 31 0,-1 3 6 16,-3 0 2-16,3 3 0 16,-3-3-42-16,4 0-8 0,-1 6-1 0,1-3-1 0,-1 4-26 0,0-4 8 15,-3 6-8-15,4-6 0 0,-1 7 0 0,1-1 0 16,-1 4 0-16,0-4 0 0,1 4 0 0,-1 5 0 16,1-5 0-16,-1 6 0 0,0 3 0 0,1 6 0 15,-4-3 0-15,0-3 0 0,0 6-10 0,3-6 10 16,0 0 0-16,1 6-9 0,-1-6 9 0,4 0 0 15,-3-3 0-15,2-3 0 0,1 6 0 0,4-4 8 16,-4 1-8-16,3-6 11 0,4-1-2 0,-3 7 0 0,3-6 0 0,0 2 0 16,0 1-9-16,3 0 12 0,1-4-12 15,-1 1 12-15,1-1-12 0,3 4 10 0,4-3-10 0,-1-1 10 16,-3 1-10-16,4-4 12 0,-1 0-12 0,4 4 12 16,1-4-2-16,2 1 0 0,-3-7 0 0,7 6 0 15,-3-2 4-15,3-4 1 0,-3 3 0 0,0-3 0 16,-1-3-4-16,4 0-1 0,-3 0 0 0,0-3 0 15,-4-3 2-15,3 3 0 0,1-4 0 0,3-2 0 16,-3 6-1-16,-1-7 0 0,5 1 0 0,-1-4 0 16,-4 4 6-16,5 0 2 0,-1-4 0 0,3 4 0 15,-2-4-6-15,-5 4-1 0,1-4 0 0,3 1 0 16,-3-4-1-16,-1 10-1 0,-3-4 0 0,1-5 0 16,-1 8-10-16,-4-2 10 0,1 0-10 0,-4-4 10 15,-4-3-2-15,1 10 0 0,3-10 0 0,-3 4 0 0,-4-7 4 16,0 6 0-16,0-5 0 0,-4 5 0 0,1-6-12 15,-1-3 12-15,-3 7-12 0,0-4 12 0,0-3-3 0,0 3 0 16,-4-3 0-16,1 3 0 0,-1-3-9 0,4 4 10 16,0 2-10-16,-4-3 10 0,1 0-10 0,3 7 0 15,-4-1 0-15,4 1 0 0,-7-4-9 0,3 7-1 16,4 2 0-16,-3 1 0 0,-1-3-3 0,1-1-1 16,-1 7 0-16,0-6 0 0,1 6-1 0,3-4 0 15,-4 7 0-15,1-3 0 0,3-6-3 0,-1 9-1 16,-2-3 0-16,6-4 0 15,4 7-93-15,-7 0-18 0,7 0-4 0,0 0-1 16,0 0-99-16,0 0-20 0</inkml:trace>
  <inkml:trace contextRef="#ctx0" brushRef="#br0" timeOffset="19862.887">26063 15521 1267 0,'7'0'112'0,"-7"0"-89"0,0 0-23 0,0 0 0 16,0 0 260-16,0 0 47 0,0 0 9 0,0 0 3 16,0 0-204-16,0 0-41 0,0 0-8 0,0 0-2 15,0 0-33-15,0 0-7 0,0 0-2 0,0 0 0 16,0 0 3-16,0 0 1 0,0 0 0 0,0 0 0 15,0 0-11-15,0 0-3 0,-10 6 0 0,6 3 0 16,1 1 10-16,-1-1 2 0,-3-6 0 0,0 13 0 16,3-4 1-16,-3 1 1 0,4 0 0 0,-4-4 0 15,0 10 10-15,0 0 1 0,3-4 1 0,-3 7 0 16,0 6-23-16,0-6-5 0,4 10-1 0,-5-4 0 16,1 3 5-16,4 1 1 0,-4 2 0 0,7-2 0 15,-4-7-7-15,4 6 0 0,0-3-8 0,4-6 12 16,-1 6 8-16,1-3 2 0,-1-3 0 0,1 0 0 15,-1-3-12-15,1 3-2 0,0-9-8 0,-1 5 12 16,1 1-12-16,-1-6 0 0,-3 6 8 0,4-4-8 0,-8 1 9 0,4 0-1 16,4-1 0-16,-4 1 0 0,0-7-8 0,0 4 0 15,0 3-12-15,-4-4 12 0,1 1-9 0,-1-4 9 16,4 4 0-16,0-4 0 16,0 1-108-16,0-4-14 0,0-6-3 0,11-6-1261 0</inkml:trace>
  <inkml:trace contextRef="#ctx0" brushRef="#br0" timeOffset="47104.789">29919 7104 403 0,'0'0'17'0,"0"0"5"15,-7 0-22-15,7 0 0 0,0 0 0 0,0 0 0 0,0 0 267 0,-3 0 49 16,-5-9 9-16,8 9 3 0,0-3-166 0,-3-4-33 15,-1-5-6-15,8 2-2 0,-1-2-40 0,1-7-8 16,-4 6-1-16,4-5-1 0,-1-4-19 0,4 3-4 16,0-3-1-16,0 6 0 0,-3-3-14 0,-1 1-2 15,4-4-1-15,-3 3 0 0,-1 3-14 0,1-3-4 16,-1-3 0-16,1 4 0 0,-1-4 24 0,-3-3 5 16,0-1 1-16,0 1 0 0,4-3 11 0,-4-3 3 15,0-1 0-15,0-2 0 0,0 3-20 0,0-10-4 16,0 0-1-16,0-3 0 0,0 3 11 0,0-3 2 15,0 1 1-15,0-1 0 0,4 3-22 0,-4-3-5 16,0 0-1-16,3-3 0 0,-3 3-8 0,4 3-1 16,-4 7-8-16,3-7 12 0,-3 7-12 0,0-4 0 0,0 4 0 0,4-1 0 15,-4-3 0-15,3 7 0 0,-6 0 0 0,-1 6 0 16,4-4 0-16,0-2 0 0,0 6 0 16,-3-3 0-16,-4-4 0 0,7 1 0 0,-4 0 0 0,4-1 0 15,-7 7 0-15,3-12 0 0,1 5 0 0,3 7 0 16,0-3 0-16,0-3 0 0,0 5 0 0,3-2 0 15,-3 6 8-15,4 3 0 0,-4-6-8 0,3 7 12 16,1-4-12-16,0 3 0 0,-1 6 0 0,1-6 0 16,-1 4 0-16,4-4 0 0,-3 10-8 0,-4-7 8 15,3 0-8-15,1 7 8 0,-4-4 0 0,3 1 0 16,-3 2 0-16,0 1 0 0,0-4 0 0,0 4 0 16,0 0 0-16,0 5 0 0,-3-5 0 0,3 0 0 15,0 9 0-15,-4-10 0 0,4 7 0 0,0-3 0 16,0 6-8-16,-3 0 8 0,-1-13 0 0,1 13 0 15,-1-3 0-15,4 3 0 0,-7-6 0 0,4 3 0 0,-5 3 0 0,1 0 0 16,0-7 0-16,0 7 0 0,-3 0-8 0,3 0 8 16,-4 7 0-16,4-7 0 0,-7 0-9 0,3 0 9 15,-3 3 0-15,0 3-9 0,-4-3 9 0,-3 3 0 16,-3 1-9-16,-1 8 9 0,0-2 0 0,1 0-9 16,-5 2 9-16,1 1 0 0,0-4-8 0,0 7 8 15,-4 0 0-15,4 0 0 0,-4-3-8 0,0-1 8 16,0 1 0-16,1-4 0 0,2 4 0 0,1 0 0 15,7-7 0-15,0-3 0 0,3-2 0 0,4 5 0 16,4-6 0-16,-1 7 0 0,4-4 0 0,0-3 0 16,7-3 0-16,0 0 0 0,-7 0-9 0,7 0-2 0,0 0 0 0,0 0 0 15,0 0-6-15,7-3-2 16,3-3 0-16,1-4 0 0,0 7-3 0,6-6-1 0,1-1 0 0,7 1 0 16,-4-4-1-16,3 4 0 0,1-1 0 0,-4-5 0 15,4 2 24-15,-4-2 0 16,-3 5 0-16,3-2 0 0,-3 2-11 0,-4 1 11 0,0-7-8 0,0 0 8 15,0 4 0-15,0 2 14 0,-3-2-2 0,3-1 0 16,-4 4 6-16,1-4 1 0,3-2 0 0,0 8 0 16,-3-2-5-16,-1 3-1 0,5-4 0 0,-1 7 0 15,7 0-13-15,-7-3 0 0,7 6 8 0,0 0-8 16,4 0 0-16,0 0 0 0,3 0 0 0,0 0 0 16,0 6 10-16,1-3 2 0,2-3 1 0,-2 10 0 15,-5-7-13-15,4 3 0 0,1-3 0 0,-5-3 0 16,1 13 0-16,0-13-15 0,-1 6 3 0,1-3 1 0,3 3 11 15,-6-2 8-15,-1 5-8 0,0 4 11 16,-7-7-11-16,0 3 12 0,0-3-12 0,0 10 12 0,0-3-12 0,-3-4 0 16,-4 7 0-16,0-16 8 0,4 9-8 0,-4 1-12 15,0 2 2-15,-4-2 1 16,4-1-108-16,-3-3-22 0,3 0-4 0,-7-6-702 16,0 0-141-16</inkml:trace>
  <inkml:trace contextRef="#ctx0" brushRef="#br0" timeOffset="48197.872">28300 3128 288 0,'0'0'25'0,"0"0"-25"16,0 0 0-16,0 0 0 0,0 0 347 0,0 0 64 15,0 0 13-15,0 0 2 0,10 0-348 0,1 0-70 16,0 6-8-16,3-3-12 0,3-3 12 0,5 0 0 0,2 3 0 0,1-3 0 31,7 0-22-31,6 0-5 0,1-3-1 0,11 3 0 0,6-3 28 0,1-3-8 16,3 6 8-16,3 0 0 0,1 0 0 0,6 0 14 0,4 0-2 0,4 0 0 15,3 0 18-15,0-3 3 0,4 3 1 0,-1-6 0 16,8 6-4-16,3-4-1 0,8-5 0 0,-1 6 0 16,0-3 7-16,4 2 2 0,3-5 0 0,-3 3 0 15,0-7 3-15,3 4 1 0,-3-1 0 0,4 4 0 16,-1 0-17-16,0-4-3 0,-6 4-1 0,-1 0 0 16,14-4 9-16,-6 7 2 0,-11-6 0 0,3 6 0 15,-7-3-16-15,0 6-2 0,4-4-1 0,-4 4 0 16,-10-6-13-16,-4 3 0 0,-3 3 8 0,-4-6-8 15,-4 6 0-15,1 0 9 0,-11-7-9 0,-4 1 8 16,1 6-16-16,-11 0-4 0,-4-3-1 0,-3 3 0 16,-7 0-95-16,-4-6-20 0,-7 3-3 0</inkml:trace>
  <inkml:trace contextRef="#ctx0" brushRef="#br0" timeOffset="49224.369">23407 4348 748 0,'-21'0'33'0,"10"0"7"15,0 0-32-15,-6 0-8 0,6-7 0 0,1 7 0 16,-1 0 193-16,4 0 37 0,7 0 7 0,0 0 2 16,0 0-145-16,0 0-29 0,-11 0-5 0,11 0-2 0,0 0-23 0,0 0-5 15,0 0-1-15,8-3 0 0,2 3-9 0,1 0-3 16,6 3 0-16,4-3 0 0,1-3 22 0,-1 3 4 16,7 0 1-16,0 0 0 0,8 0-6 0,-5 0-1 15,5-6 0-15,-5 3 0 0,5 3-2 16,2-6-1-16,5 6 0 0,-1-7 0 0,0 1 2 0,1 3 1 15,-1 3 0-15,4-6 0 0,-4 3 12 0,1 3 3 16,-1-7 0-16,-3 4 0 0,-4 3-26 0,-3-9-5 16,3 9-1-16,-3-3 0 0,-4-7-6 0,0 7-2 15,-3-3 0-15,-7 3 0 0,3-4 10 0,-7 7 2 16,-4-3 0-16,-6-3 0 0,-4 6-9 0,0-3-2 16,0-7 0-16,-4 7 0 0,-6-3-1 0,-4-3 0 0,-4 9 0 15,-3-13 0-15,0 10-12 0,-7-3 0 0,-1-4 0 0,1 7-10 16,-4 3-6-16,1-3 0 0,-1-3-1 15,0 6 0 1,4 0-137-16,-4 0-27 0,4 0-6 0</inkml:trace>
  <inkml:trace contextRef="#ctx0" brushRef="#br1" timeOffset="56520.723">22874 15411 2242 0,'0'0'49'0,"0"0"11"0,-7-3 1 0,7 3 3 0,7-3-52 0,-7 3-12 0,-14-7 0 0,7-2 0 16,7 9 0-16,-4-3 0 0,-3-4 0 0,-3 4 0 15,-4-6 0-15,7 9 0 0,3-9 0 0,-3 5 0 16,-7-5 9-16,3 9 3 0,1-9 0 0,3-1 0 16,0 7-12-16,-4-6 0 0,-3-1 0 0,3 1 8 0,4 6-8 0,-3-7 0 15,-8 1 9-15,0 6-9 16,4-7 19-16,0 1-1 0,-3 0 0 0,-1-1 0 0,-3 7 8 0,3-6 2 15,1-1 0-15,-5 7 0 0,-6-6 0 0,7-1 0 16,0 1 0-16,0 6 0 0,-4 0-5 16,0-4-1-16,8 4 0 0,-5-3 0 0,1 6-10 0,-3-3-3 15,-1 3 0-15,4 0 0 0,0 3-9 0,-4-3 12 16,-3 6-12-16,3-3 12 0,0 7-12 0,-3-1 10 16,0 4-10-16,-7-1 10 0,-1 7-10 0,1 3-17 15,3-3 4-15,-7 0 1 0,1 3 12 0,-1-7 12 16,7 7-3-16,4 6 0 0,-7-6-9 0,-1 0 0 15,8 6 9-15,3-2-9 0,-3-4 11 0,7 6-3 0,0-6 0 0,-4 0 0 16,7 0-8-16,1 6 0 0,-4-6 0 0,7 6 0 16,-1-3 17-16,5 6-1 0,-1 1-1 0,1-4 0 15,-1 0-6-15,8 4-1 0,-4-1 0 0,3-3 0 16,-3-3 4-16,7 7 0 0,0-1 0 0,3-3 0 16,1-3-12-16,0 7 0 0,-1-4 0 0,4-6 0 15,0 9 0-15,0-3 0 0,0-3 0 0,4-3 0 16,3 10 0-16,0-10 13 0,0 6-3 0,4-3-1 15,-1-3-1-15,5 6 0 0,2-6 0 0,1 0 0 16,0 0-8-16,10-3 0 0,0 0 9 0,1-4-9 16,-15 1 9-16,10 0-9 0,12-7 12 0,-4 7-12 15,-4-10 9-15,4 4-9 0,-1-1 0 0,5-6 9 16,-1 3-1-16,0-3-8 0,1-3 12 0,6 0-4 16,1 0 4-16,-1-3 0 0,-3 3 0 0,-4-9 0 15,1 9 2-15,-5-9 1 0,-2 5 0 0,-1-2 0 0,-7-6 5 16,4 2 2-16,3-2 0 0,-3-1 0 0,-4-3-13 0,4-6-9 15,7 10 12-15,-8-10-12 0,5 0 18 0,-1 0-3 16,0-6-1-16,4 6 0 0,-4-9-6 0,1-1-8 16,-5 10 11-16,1-9-11 0,0-1 8 0,0 7-8 15,-8-3 0-15,5-3 0 0,-5-1 0 0,1 1 0 16,0 0-10-16,-1-1 10 0,-3 1 0 0,1 0 0 16,-1-1 0-16,-4 1 0 0,-2 0 0 0,-1-1 0 15,-4 4 0-15,1-3 0 0,-1-1 0 0,1 4 10 16,-7-3-2-16,-1 6-8 0,1-4 18 0,-4 1-3 0,-4 6-1 15,1 0 0-15,-1 0-5 0,-3 4-1 16,0-4 0-16,-4 6 0 0,-3-3 0 0,4 0-8 0,-5 4 12 0,1-1-4 16,-3 0-8-16,-4 1 0 15,-1 5 0-15,1-2 0 0,0 2 0 0,-4-2 0 0,1 2 9 0,-1 1-9 16,-3-4 0-16,0 4 9 0,-1 6-9 0,5-7 0 16,-1 1 0-16,0 6 0 0,-10-3 0 0,7-4 0 31,7 7-50-31,-4 0-10 0,0-3-3 0,-3-4 0 15,0 7-137-15,3-6-27 0</inkml:trace>
  <inkml:trace contextRef="#ctx0" brushRef="#br1" timeOffset="58439.755">22747 16518 2203 0,'0'0'97'0,"0"0"21"0,-7-10-94 0,0 4-24 16,0-10 0-16,0 7 0 0,0 3 29 0,-4-4 2 16,1 1 0-16,3 0 0 15,0-1-31-15,0 1 0 0,-8-4 0 0,1 4 0 0,4 6 0 0,-1-7 0 16,-7-2 0-16,1 2 0 0,-1 1 0 0,1 6 0 15,-1-4 0-15,-3 4 0 0,-7-3 0 0,-1 6 8 16,5 0-8-16,-1 0 0 0,-10 0 16 0,6 0-2 16,1 6-1-16,4-3 0 0,-8-3-13 0,0 10 0 0,0-7 0 0,4 6 0 15,3 1 9-15,-3-1-1 16,0 4 0-16,0-4 0 0,-1 4-8 0,1 2 0 0,-7 1 9 0,3 3-9 16,-3 3 11-16,3 0-3 0,7 0 0 0,1 3 0 15,-11 0-8-15,6 3 12 0,8-3-12 0,-4 7 12 16,-3 2-12-16,0 4 0 0,7-4 0 0,0 4 8 15,-1-1-8-15,5-5 12 0,3 9-12 0,0-10 12 16,0 7-12-16,-1-7 0 0,5-3 0 0,3 10 0 16,0-13 12-16,3 6 3 0,1 1 1 0,3-1 0 15,-4 0 0-15,8 1 1 0,-1 5 0 0,4-2 0 16,0-1 19-16,4 7 3 0,7 0 1 0,-4-7 0 16,3 4-40-16,1-4 0 0,7-2 0 0,3-1 0 15,4-3 0-15,3-3 0 0,-3 7 0 0,10-4 8 16,4-3-8-16,0-3 0 0,-11 0 0 0,7-3 0 0,1-7 0 0,2 7 0 15,1-6-8-15,0-4 8 0,-3 4 0 0,6-7 0 16,4-3 0-16,0-3 0 0,-7 0 0 0,-1 0 8 16,5-9-8-16,-4 2 8 0,-4-8 3 0,0 5 1 15,4-5 0-15,0-4 0 0,0 0-4 0,0-3 0 16,-4-3 0-16,0-3 0 0,1 6 21 0,-4-10 4 16,-4 1 1-16,-3 0 0 0,-1-4-9 0,-2-2-1 15,-5-7-1-15,1 3 0 0,-4 3 9 0,0-2 3 16,1-1 0-16,-5 0 0 0,1 0-18 0,-1 4-3 15,-2-1-1-15,-5-3 0 0,-3 7-13 0,4-1 11 16,-4-2-11-16,-4 5 10 0,-3 1-10 0,-3-4 12 16,-4 1-12-16,0 3 12 0,-4-7-12 0,-7 7 0 15,4-1 0-15,-7 1 0 0,0-1 0 0,0 1-9 0,-4 0 9 16,0 6-13-16,-6-4 13 0,3-2 0 0,-1 6 0 16,1-3 0-16,-7-4 0 0,7 10 0 0,3 1 12 0,4-1-12 15,0 0 9-15,-4 0-9 0,-3 0 0 0,6 3 9 16,5 0-9-16,-4 3-11 15,-1 1 3-15,1 2 0 16,7 4-80-16,-3-1-16 0,-5-2-4 0,-2 9-1216 0</inkml:trace>
  <inkml:trace contextRef="#ctx0" brushRef="#br1" timeOffset="59310.903">22063 18559 2476 0,'0'0'110'0,"0"0"22"0,-7 3-105 0,7-3-27 16,0 0 0-16,0 0 0 0,-4 3 14 0,4-3-2 16,0 0-1-16,0 0 0 0,4 10-11 0,-4-10 0 15,0 9 0-15,0 1 0 0,7-7 0 0,-4 6 0 16,-3 1 0-16,0-1 0 0,4 0 0 0,-1 1 0 15,1-4-12-15,-4 4 12 0,-4 5 0 0,4-2 0 16,7-1 0-16,-3 1 0 0,-8 6 0 0,4-7 8 16,4 4-8-16,3-4 0 0,-4 1 15 0,-3-4-3 15,0 1 0-15,8 2 0 0,-1-2 7 0,0-7 1 16,-7-3 0-16,0 0 0 0,10 9 12 0,1-2 4 0,-11-7 0 0,0 0 0 16,10 3-12-16,1-3-1 15,3 0-1-15,-7-3 0 0,0-4 6 0,4 4 0 0,6-3 1 0,-6 0 0 16,0-4-7-16,-1 1-2 0,4-1 0 15,7-2 0-15,1 2-4 0,-1 1 0 0,0-4-1 0,0 4 0 16,4-10-3-16,-4 10 0 0,-7-4 0 0,4 4 0 16,6-4-4-16,-2 1 0 0,-1-4-8 0,-7 4 12 15,7 2-3-15,-3-2-1 0,-1-7 0 0,1 6 0 16,-4 1-8-16,0-7 0 0,7 0-12 0,-3 3 12 16,-4-2-10-16,7-1 10 0,0-3 0 0,1 0-9 15,-1 0 9-15,-4 3 0 0,5-3 0 0,-1 0 0 16,7 3-13-16,-7-3 2 0,-7 7 1 0,0-1 0 15,4-6-9-15,0 13-1 0,-1-7-1 0,-6 7 0 16,3-4-102-16,-3 4-20 0,3-1-4 0</inkml:trace>
  <inkml:trace contextRef="#ctx0" brushRef="#br1" timeOffset="61444.225">26420 15238 172 0,'0'0'8'0,"0"0"1"0,0 0-9 0,0 0 0 0,0 0 0 0,0 0 0 16,0 0 264-16,0 0 50 0,0 0 10 0,0 0 3 0,0 0-241 0,0 0-48 15,0 0-10-15,0 0-1 0,0 0 5 0,0 0 2 16,0 0 0-16,0 0 0 0,0 0 24 0,0 0 5 15,0 0 1-15,0 0 0 0,0 0 0 0,0 0 0 16,0-6 0-16,0 6 0 0,0 0-30 0,0 0-6 16,0 0 0-16,0 0-1 0,0-3-3 0,3-6-1 15,-3 9 0-15,0 0 0 0,0-10 1 0,0 7 1 16,0 3 0-16,0-9 0 0,-3 5-9 0,3-2-3 16,0-3 0-16,-4 6 0 0,0-7-5 0,1 1 0 15,-1 6-8-15,1-7 12 0,-4 1 16 0,0 6 2 0,0-4 1 0,-4-2 0 31,-3 6-51-31,3-6-9 0,-3 9-3 0,4-4 0 0,-8-2 32 0,4 6 0 0,-4 0 0 16,1 0 0-16,-4 0 0 0,-1 0 0 0,1 10 0 0,0-10 0 16,0 6 0-16,-4-3 0 0,-3 0 0 0,3 6 0 15,-3-2 0-15,3-4 0 0,-3 9 0 0,0-5 0 16,0 2 23-16,-4 1 7 0,4-4 2 0,0 3 0 16,-1 1-16-16,-2 2-2 0,2-2-1 0,1 2 0 15,-4-2 3-15,1 8 1 0,2-5 0 0,-2-4 0 16,-1 4 12-16,-3 6 3 0,3-7 0 0,4 7 0 15,-4-6-17-15,7 8-3 0,-3 5-1 0,3-11 0 16,4 13 1-16,0-6 0 0,0 4 0 0,0-1 0 16,3 0-12-16,0-3 0 0,-3 6 0 0,4-3 0 15,-5 6 0-15,5 1 0 0,-1-1 0 0,4 0 0 0,-4 1 0 16,4-1 0-16,0 0 0 0,4 1 0 0,-1 2 0 0,0-2 0 16,4-4 0-16,0-3-11 0,4 3 11 0,-1-6 0 15,4 6 0-15,0-6 0 0,0 0 0 0,4 0 0 16,-1 0 0-16,1 0 0 0,3 0 16 15,3 0-2-15,1 6 0 0,0-3 0 0,3 4-14 0,0-7 0 16,0-1 0-16,4 1 0 0,-1 7 28 0,1-4 4 16,-1-6 0-16,1 2 0 0,0 1-32 0,3 0 0 15,0-3 0-15,0-6 0 0,4 6 0 0,0-7 0 16,3 4 0-16,4-4 0 0,-1-2 0 0,1-1 0 16,7 4 0-16,-4-10 0 0,4 6 12 0,0-3-3 15,0 1-1-15,-1-7 0 0,1 6-8 0,0-6 0 0,3-6-10 0,1 6 10 16,-5 0 0-16,8 0 8 0,-3-3 1 0,3 3 0 15,-1-10 1-15,-2 10 0 0,-1 0 0 0,0-9 0 16,-6 9-2-16,2-3 0 0,-6-4 0 0,0 4 0 16,3-6-8-16,-3 6 8 0,-4-4-8 0,4 4 8 15,-4-6-8-15,0 6 0 0,1-3 9 0,-1-4-9 16,-3 7 8-16,-1-6-8 0,1-1 10 16,0 1-10-16,-4-4 24 0,4 4-2 0,-4-4 0 0,0 1 0 15,-4-7-22-15,1 6 0 0,0-5 0 0,-4-1 0 16,-4-3 9-16,5 0-9 0,-5 0 12 0,-3 3-12 15,0-3 18-15,0-3-3 0,4-3-1 0,-8 6 0 16,4-10-2-16,1 11 0 0,-5-11 0 0,1 7 0 16,3-3-12-16,-4 0 9 0,-3-7-9 0,4 4 8 15,-4-1-8-15,0 7 0 0,3-6 0 0,-6 0 0 16,3-1 0-16,-4 4 0 0,1-3 0 0,-1 6 0 0,1-7 0 0,-1 4 0 16,-3-3 0-16,0 9 0 0,0-3 0 0,3-4 0 15,-6-2 0-15,3 9-11 0,0-6 11 0,-4-3 0 16,1-1 8-16,2 7-8 0,-2-3 0 0,-1-4 0 15,4 11 0-15,-3-5-8 0,-1-2 8 0,-3 6 0 16,3 3 0-16,1-2-8 0,-4 5 8 0,0 0 0 16,3 0 8-16,-3 1-8 0,0 2 0 0,0 1 0 15,0 2 0-15,-4-9-12 0,0 10 12 0,1 3 0 16,-1-4 0-16,-3 4 0 0,0-6 0 0,-1 2 0 16,-2 7 0-16,6-3 0 0,-3 3 0 15,-4-7 0-15,4 7 0 0,-4-3 0 0,4 6 0 0,-3-3 0 16,-1-4 0-16,0 7 0 0,0-3-8 0,1 3 8 15,-4 0-8-15,-1 0 8 0,5 0-21 0,-1 0 1 0,0 0 0 0,1 0 0 32,-5 3-19-32,1-3-3 0,0 0-1 0,3 0 0 15,1 0-136-15,-5-3-27 0,5 3-6 0</inkml:trace>
  <inkml:trace contextRef="#ctx0" brushRef="#br1" timeOffset="62665.548">26377 16728 1944 0,'0'0'86'0,"0"-10"18"0,-3 7-84 0,-1-6-20 15,4 0 0-15,-3-4 0 0,-4 4 88 0,0-4 14 16,3 0 2-16,-3-2 1 0,0 5-65 0,3-2-12 15,-6-1-4-15,3 1 0 0,0-4-8 0,-4 4-1 16,0 2-1-16,1-2 0 0,-1-1 1 0,1 4 0 0,-4-4 0 0,0 4 0 16,-1-1-15-16,-2 1-13 0,-1 9 2 0,-7-3 1 15,4 3 10-15,-7 3 0 0,3-3 0 0,-6 9 0 16,-1 1 0-16,0 2-13 0,-3 1 3 0,0-4 1 16,3 4 9-16,-3 2 0 0,-1-2 10 0,4 0-10 15,-3-1 28-15,0 4-1 0,0-4 0 0,3 1 0 16,4-4 3-16,-1 4 1 0,1 2 0 0,-4 1 0 15,4-6-9-15,4 8-2 0,-1-5 0 0,0 6 0 16,4-7-20-16,0 1 0 0,0 12-10 0,3-9 10 16,0 2 0-16,4 1 0 0,0-3 8 0,0 12-8 15,0-6 0-15,3 0 0 0,1 9 0 0,3 1 0 16,-4-1 0-16,4 0 0 0,0 4 0 0,4 3 0 16,3 5 0-16,0-2 0 0,0 3-13 0,3 0 4 15,4 6 9-15,0-6 0 0,4 0 0 0,3-3 0 16,0 3 0-16,4-7 0 0,3-2 0 0,0-1 0 0,7-2 0 0,0-4 0 15,8-6 0-15,-1 0 0 0,4 0 0 0,0-3 0 16,3-1 0-16,0-2 0 0,4-7 12 0,0 4 7 16,0-4 1-16,3-9 1 0,1 10-7 0,-1-10-2 15,0 0 0-15,4-3 0 0,-3-4 16 0,-1-5 4 16,0 2 0-16,1-2 0 0,-4-7-8 0,-4 3 0 16,0 1-1-16,1-7 0 0,-1-3 12 0,0-4 2 15,1 4 1-15,-5-3 0 0,1-3-22 0,-7-1-4 16,-4 1 0-16,0 0-1 0,-6-1-11 0,-1 1 0 15,-7-4 0-15,-3-5 0 0,3 8 0 0,-7-2 10 16,0-4-2-16,-7 1-8 0,0-1 12 0,-4-3-12 0,-3-3 12 0,-3 4-12 16,-1 5 9-16,-3-6-9 0,0 1 0 15,-7-4 9-15,-1 3-9 0,5 10 0 0,-4-7 0 0,3 0 8 16,-3 7-8-16,3 6 0 0,1-3 0 0,-5 2 0 16,8 1 0-16,-7 0 0 15,3-3 0-15,1 6 0 0,3 0-25 0,-4 0 2 0,0 3 1 0,1-3 0 31,-1 10-85-31,4-7-17 0,-7 7-3 0,3 2-1157 0</inkml:trace>
  <inkml:trace contextRef="#ctx0" brushRef="#br1" timeOffset="63327.429">25622 18311 1382 0,'0'0'123'0,"0"0"-99"0,0 0-24 0,7 0 0 16,-3 0 168-16,-1-3 28 0,4 3 5 0,0 0 2 15,1 0-166-15,-1 3-37 0,3 4 0 0,-3-4 0 32,0 9-28-32,0 7-3 0,4-6-1 0,-4 6 0 0,0 3 11 0,0 6 1 0,-3-3 1 0,3 3 0 15,0-3 19-15,0-3 0 0,0 6 8 0,3-6-8 16,-3 0 33-16,-3 0 1 0,7-3 0 0,-4 3 0 16,0-10 18-16,0 7 3 0,0 0 1 0,3-6 0 15,-3 5-41-15,1-5-15 0,2 0 11 0,-3-4-11 16,4 0 44-16,-4-5 4 0,0 5 0 0,0-9 0 0,0 6 4 0,0-3 2 15,0-3 0-15,4 0 0 16,-4-3-1-16,0-3 0 0,0 6 0 0,3-9 0 0,-6 2-5 0,7-8-2 16,-1 5 0-16,-3-2 0 0,4-7-22 0,-1-3-5 15,1 0-1-15,-1 0 0 0,5 0 4 0,-1-9 1 16,7 6 0-16,-3-7 0 0,-1 1-13 0,4-1-2 16,-3-5-8-16,3 2 12 0,0 4-12 0,-3 0 0 15,3-1 8-15,4 1-8 0,-4 0 0 0,0 5 11 16,0-2-11-16,0-3 10 0,1 0-10 0,-5-1 0 15,4 10 0-15,-3-9 0 0,-4 0 0 0,0 5 0 16,4 1-12-16,-4 3 12 16,0 0-42-16,-3 7-1 0,3-4 0 0,-4 0 0 15,5 7-138-15,-1-1-28 0</inkml:trace>
  <inkml:trace contextRef="#ctx0" brushRef="#br1" timeOffset="68146.769">2801 4696 921 0,'0'0'82'16,"0"0"-66"-16,0-6-16 0,0-4 0 15,0 7 112-15,0-3 18 0,0 6 4 0,0 0 1 0,4-13-46 0,-4 13-9 16,0-3-1-16,0 3-1 15,0 0 45-15,0 0 9 0,0 0 1 0,0 0 1 0,0 0-24 0,0 0-5 16,0 0-1-16,0 0 0 0,0 0-41 0,0 0-9 16,0 0-2-16,0 0 0 0,7 3-30 0,3 10-6 15,-6-7-2-15,-4-3 0 0,10 13-3 0,-6-10-1 16,3 13 0-16,-7-7 0 0,3 4 2 0,1 6 0 16,-4-6 0-16,7 9 0 0,-3 0-4 0,3-3 0 15,-4 6 0-15,8-6 0 0,-8 3 0 0,4-6-8 16,4 9 12-16,-8-3-4 0,8-6 0 0,-7 0-8 15,6-3 12-15,1 6-4 0,-1-7-8 0,1-2 12 16,-4-1-12-16,11 1 12 0,-4-4-1 0,-4 1 0 0,4-1 0 0,0-6 0 16,8-3 9-16,-8 0 1 0,7 6 1 0,-7-12 0 15,7 3 3-15,-7-6 1 0,0-1 0 0,8 1 0 16,-8-4 2-16,0 1 0 0,3-7 0 0,1-3 0 16,0 3-6-16,-4-3-1 0,-4-3 0 0,8-3 0 15,0-3-12-15,-11-1-9 0,0 7 12 0,3-13-12 16,5 13 8-16,-5-3-8 0,-6 3 0 0,6-6 0 15,-6 2 0-15,3 8 0 0,-4 2 0 0,-3 3 0 16,0-6-12 0,0 3 3-16,7 7 1 0,-7-4 0 0,-7 4-5 0,7 2-1 0,0 1 0 15,7 2 0-15,-14-2-8 0,7 3-2 0,0-4 0 0,7 7 0 32,-3-6-20-32,-1 9-4 0,-3-3 0 0,7-7-1 0,-3 1-100 0,3 9-20 0,0-10-4 0,0 10-1 15,-7 0-43-15,4-9-9 0,6 6-2 16,-10 3 0-16</inkml:trace>
  <inkml:trace contextRef="#ctx0" brushRef="#br1" timeOffset="68651.221">3016 5320 633 0,'-31'0'28'0,"16"-6"6"0,-6 6-34 0,4-4 0 0,-1-2 0 0,4 3 0 16,0 3 326-16,7-3 58 0,0-3 12 0,-4 2 3 15,0-2-273-15,8 0-54 0,-4 0-12 0,3-4-1 16,-3 7-11-16,7-3-1 0,0 6-1 0,0 0 0 16,0 0-5-16,0 0-1 0,0 0 0 0,0 0 0 15,7 9-28-15,-7-9-12 0,0 0 11 0,4 10-11 16,3 2 0-16,-4-2 0 0,-3 8 0 0,0-5 0 16,0 15 9-16,-3-12-1 0,3 3 0 0,0 0 0 15,-7 2 8-15,3 5 0 0,4-8 1 0,0 4 0 0,-7 0 2 16,4-3 0-16,-8 3 0 0,8 6 0 0,3-12-3 0,-7 9-1 15,3-3 0-15,-7 3 0 0,11-3-15 16,-3 0 0-16,-8 6 0 0,11-6 0 0,-10 6 0 0,10-3 0 16,-4-3 0-16,-3 7 0 0,4-4 0 0,-4-3 0 15,7-4-8-15,0-5 8 16,0 6-33-16,7-7 0 0,-7 4 0 0,0-10 0 16,0 4-31-16,0-10-5 0,0 0-2 15,0 0 0-15,0 0-189 0,0 0-37 0</inkml:trace>
  <inkml:trace contextRef="#ctx0" brushRef="#br1" timeOffset="69499.171">3390 5467 806 0,'0'0'36'0,"0"0"7"0,0 0-35 0,0 0-8 16,0 0 0-16,4-6 0 0,6 6 180 0,-10 0 35 15,0 0 6-15,0 0 2 0,0 0-155 0,0 0-32 0,0 0-5 0,7 0-2 16,-7 0 8-16,7 0 2 0,-7 0 0 0,0 0 0 16,11 6-6-16,-4-6-1 0,-7 0 0 0,14 0 0 15,-3 0 7-15,-1 0 1 0,-3 0 0 0,4 0 0 16,3 0-12-16,4-6-3 0,-8 3 0 0,8-3 0 15,3 6 0-15,-7-13 0 0,7 4 0 0,-3 5 0 16,0-5-4-16,6 0-1 0,-10-1 0 0,8-2 0 16,-5 2 2-16,1-2 0 0,0-1 0 0,-1-2 0 15,-3 2 2-15,0 4 0 0,1-1 0 0,-5-2 0 16,1 2 0-16,-1-2 1 0,-6 2 0 0,3 1 0 16,-4-4 2-16,1 1 0 0,-4-1 0 0,-4-2 0 15,1 2-27-15,-4 0 0 0,3-5 0 0,-3 8 0 16,0 1 0-16,-3-4 10 0,3 10-1 0,-4-3 0 15,4 3-9-15,-4-4 0 0,1 7 0 0,-1 0 8 0,1 7-8 16,-1 2 0-16,-3-6 0 0,0 10 0 16,0 3 0-16,-4-1-11 0,0 4 3 0,-6 9 0 0,-1-3 8 0,0-3 0 15,-3 10 0-15,0-1 0 16,3 0-28-16,0-2-3 0,4-4-1 0,0 3 0 0,3-3 32 0,4-3 8 16,7 3 1-16,4-3 0 0,-8-6 1 0,8 6 0 15,3-4 0-15,0 1 0 0,0 0 12 0,3-3 2 16,1 3 1-16,6-7 0 0,-3 7-10 0,7-7-3 15,-3 1 0-15,3 3 0 0,0-1-12 0,0 1 0 16,4-3 0-16,0-1 0 0,-1 1 0 0,1-7-16 16,3 6 3-16,-7-2 1 15,7-1-26-15,-6 1-5 0,-1-7-1 0,3 6 0 16,-3-9 10-16,4 0 2 0,0 0 0 0,-4-3 0 16,7-3-109-16,-7-4-22 0,7 1-4 0,-7-4-469 15,11 1-93-15</inkml:trace>
  <inkml:trace contextRef="#ctx0" brushRef="#br1" timeOffset="70082.953">4438 4994 1094 0,'-18'3'48'0,"8"3"11"16,-4-6-47-16,3 0-12 0,-7 3 0 0,1 4 0 0,3-1 232 0,-4 0 45 16,0 3 9-16,1-5 2 0,-1 8-231 0,0-6-45 15,4 4-12-15,0-4 0 0,0 4 0 0,4-1 0 16,-1-3 0-16,0 0 0 0,1 1 0 0,3 2 0 16,7-6 0-16,-7-3 0 0,3 10 8 0,4-7-8 15,0 6 0-15,0-2 8 0,4-4-8 0,3 6 0 16,0-6 0-16,0 3 8 0,3-2-8 0,-3 2 12 15,4-3-12-15,7 0 12 0,-11 3-12 0,10-2 8 16,-2 2-8-16,-1-3 8 0,7 3-8 0,-7 0 0 16,7-6 9-16,-3 7-9 0,-1 2 11 0,8-9-3 15,-11 3 0-15,7 4 0 0,-3-1 4 0,0 3 0 16,-4-2 0-16,-4 2 0 0,4-3 2 0,1 4 1 16,-5-1 0-16,1 4 0 0,-1-4-15 0,-3 4 0 0,0 2 0 15,4-2 0-15,-11-1 8 0,3-2-8 0,1 2 11 16,0 4-11-16,-8-4 8 0,4 1-8 0,0 0 0 15,-4 2 0-15,4-5 14 0,-3 2-4 0,-4 1-1 0,3-4 0 16,4 1 14-16,-10 2 2 0,6-3 1 0,-6 1 0 16,10 6-26-16,-14-10 0 0,3 6 0 0,0 1 0 15,-3-4 0-15,4 7 0 0,-4-3 0 0,3-1 0 16,0 1 0-16,-3-4 0 0,7 4 0 0,-3-4 0 16,3 0 0-16,-4 1 16 0,0 2-2 0,4-2-1 15,0-4-13-15,0 0 0 0,4 1 0 0,-4-4 0 16,0 3 0-16,7-6 0 0,-7 3 0 0,-4-3 0 15,0 10 0-15,4-10-12 0,-3 3 3 0,-1-3 0 16,1 0-43-16,-1 0-9 0,0 6-2 0,-3-3 0 16,-3-3-39-16,6 0-8 15,1 0-2-15,-5 0-489 0,-2 0-99 0</inkml:trace>
  <inkml:trace contextRef="#ctx0" brushRef="#br1" timeOffset="70970.892">5736 4934 1324 0,'0'0'59'0,"0"0"12"0,0 0-57 0,0 0-14 15,-3-3 0-15,3 3 0 16,0 0 322-16,0-3 62 0,0-3 12 0,0 6 2 0,0-4-263 0,0 4-53 16,0 0-10-16,0 0-3 0,0 0-19 0,0 0-4 15,0 0-1-15,0 0 0 0,0 0-36 0,0 0-9 16,0 0 0-16,0 0 0 15,0 0-22-15,0 0-6 0,0 0-2 0,0 0 0 0,0 0 30 0,0 0 10 16,0 0 0-16,0 0 0 0,-4 4-10 0,4-4 0 16,0 0-12-16,0 0 12 15,0 0-36-15,0 0 0 0,0 0 0 0,0 0 0 16,0 0-116-16,0 0-22 0,0 0-5 0,0 0-586 16,4 0-118-16</inkml:trace>
  <inkml:trace contextRef="#ctx0" brushRef="#br1" timeOffset="71315.545">6265 4912 115 0,'0'0'10'16,"0"0"-10"-16,0 0 0 0,-3 0 0 15,-1-3 500-15,4 3 99 0,0 0 19 0,0 0 4 16,0 0-411-16,0 0-83 0,-7-6-16 0,7 6-3 0,0 0-45 0,0 0-8 16,-7 0-3-16,7 0 0 0,0 0-42 0,0 0-11 15,0 0 0-15,0 0 0 16,0 0-17-16,-3 0-6 0,-4 0-1 0,0 6 0 15,3-6-4-15,4 0 0 0,0 3-1 0,-11 3 0 16,8-2-35-16,-4-4-8 0,7 0 0 0,0 0-1 16,-4 0-145-16,-3 6-29 0,-7-3-5 0,4 0-2 0</inkml:trace>
  <inkml:trace contextRef="#ctx0" brushRef="#br1" timeOffset="71867.091">5567 5367 979 0,'-11'-3'87'0,"8"3"-70"0,3 0-17 0,-4-3 0 16,-3-4 272-16,7 7 52 0,0 0 9 0,0 0 3 15,0 0-267-15,0 0-53 0,0 0-16 0,0 0 8 0,0 0-8 16,0 0 0-16,0 0 0 0,7 10 0 16,-7-7 14-16,4 6 1 0,-1 1 0 0,-3 2 0 0,-3 7 6 0,3-6 2 15,3 9 0-15,-3-7 0 0,-3 1-5 0,-1 3-1 16,8 0 0-16,-4-4 0 0,0 4-17 0,3 3 10 15,-3-3-10-15,7 0 8 0,4 3 1 0,-8 0 0 16,4-4 0-16,8-2 0 0,-5 6 11 0,1-3 3 16,3-7 0-16,4 7 0 0,-1-6-2 0,1 2 0 15,-1-2 0-15,8-1 0 0,-7-2 9 0,3-1 2 16,4-6 0-16,-1-3 0 0,1 7-16 0,0-14-4 16,-1 7 0-16,1-3 0 0,3-3 7 0,1 0 1 15,2-10 0-15,-2 7 0 0,-1-4 14 0,0-6 3 0,4 7 1 16,-4-10 0-16,4 3-18 0,-4-3-4 0,0 0-1 0,0 0 0 15,1 3 2-15,-5-3 1 0,-6 0 0 16,7 4 0-16,-4-8-18 0,0 5 10 0,-3 2-10 0,-1-3 8 16,-3 0 9-16,7 3 2 0,-13-3 0 0,2 3 0 15,1 7-31-15,-4-7-7 0,0 13-1 0,0-4 0 32,-4 1-4-32,-3 3-2 0,0-1 0 0,0 1 0 15,0 6-118-15,-3-3-24 0,-8-3-5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1:14:36.508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10463 6050 1267 0,'0'0'112'0,"-3"-9"-89"0,10 0-23 0,-11-4 0 16,-6 4 248-16,3-4 46 0,7-6 9 0,0 7 1 16,-4-7-232-16,8 3-46 0,3 1-10 0,0-1-1 15,3-3-6-15,-2 7-1 0,-5-7 0 0,1 6 0 16,10-6 2-16,-11 10 0 0,-6-7 0 0,-1 7 0 15,11-7 0-15,-7 10 0 0,0-3 0 0,-3-1 0 16,-11 1 3-16,3 9 1 0,11 0 0 0,-14 0 0 16,-4 0-2-16,1 6 0 0,2-3 0 0,-2 7 0 15,-4 2-12-15,-4-2 0 0,0-1 8 0,1 0-8 16,-1 4 0-16,4-1 9 0,-4 1-9 0,0 6 8 16,4 0-8-16,-4-4 8 0,4 4-8 0,-3 3 8 0,6 0 9 15,-7-3 2-15,8 3 0 0,-5 0 0 16,1 0-19-16,4 6 0 0,-4-6 0 0,3 6 0 0,0-3 0 0,1-3 0 15,-5 9 0-15,5 1 0 0,-4-1 0 0,-1 7 0 16,5-4 0-16,-4-2 0 0,-1 2 0 16,1-2 0-16,4-1 0 0,-1 0 0 0,4 1 20 0,-4-4-2 15,4-6-1-15,4 0 0 0,-5 0 11 0,5 0 3 16,-1-4 0-16,1 4 0 0,-1-3-12 0,1-3-3 16,3 6 0-16,-4-3 0 0,4 3-6 0,0-4-2 15,0 4 0-15,3-9 0 0,1 6-8 0,-1-7 0 16,1 4 0-16,-4-4 0 0,7 1 8 0,0 0 7 15,0-4 1-15,0 4 0 0,-7-4-16 0,7 0 0 16,7 4 0-16,-7-4 0 0,0 1 0 0,0-4 11 0,0 0-11 0,0 4 10 16,0-4-10-16,0-6 0 0,0 6-10 0,0-6 10 15,3 10 0-15,-3-10 0 16,0 9 0-16,0-9 10 0,0 0-10 0,0 0 10 0,0 0-10 0,0 0 10 16,0 0-1-16,0 0 0 0,0 0 0 0,0 0 0 15,0 0 13-15,0 0 2 0,0 0 1 0,4-3 0 16,-4-7 1-16,3 1 0 0,-3-10 0 0,0 7 0 15,0-7-15-15,-3-3-3 0,3 0-8 0,-4 0 12 16,1-3-12-16,3 0 0 0,-11 0 0 0,4-3 0 16,0 6 0-16,0-4 0 0,-4-2 0 0,1 9 0 15,-4-6 9-15,3 3-1 0,0 0 0 0,1 4 0 16,-1-4-8-16,1 3 0 0,-4 0 0 0,3 3 0 16,7-2 0-16,1 5 0 0,-1 0 0 0,1-2 0 15,-4 2 0-15,3 4 0 0,1-1 0 0,-1 1 0 16,1 6 0-16,3 3 0 0,0 0-12 0,0 0 12 0,0 0-17 0,0 0 4 15,0 9 1-15,-7 1 0 0,3 2-8 0,1 1-2 16,3 6 0-16,-4-1 0 0,1 4 2 16,3 0 1-16,0 3 0 0,0-6 0 0,-4 9 6 0,4-6 1 15,0 0 0-15,0 0 0 0,0 0 12 16,0-3 0-16,4 0 0 0,-4-3 0 0,0 2 0 0,3-5 0 16,-3-1 9-16,0-2-9 0,4-1 20 0,-1 4-1 15,1-4-1-15,3 1 0 0,-4-1 2 0,1-6 1 16,-4-3 0-16,0 10 0 0,3-1-9 0,4 4-1 15,-3-4-1-15,6-3 0 0,5 1 2 0,-1-1 0 16,-4-3 0-16,8 6 0 0,0-9 0 0,3 7 0 16,3-7 0-16,5-7 0 0,-8 7-3 0,3-9 0 15,5 6 0-15,-5-7 0 0,5 1-1 0,2-10 0 0,8 7 0 0,-4-1 0 16,-3-6 4-16,0 7 1 0,3-7 0 0,-7-3 0 16,4 0-1-16,0-3 0 0,-4 0 0 0,0 3 0 15,-3 0-12-15,3-3 11 0,-3 3-11 0,0-3 10 16,-8 3-10-16,4 0 0 0,1 0 0 0,-5 3 0 15,1 3-20-15,0 1-4 0,-1-7 0 0,1 12 0 32,7-5-83-32,-1-1-17 0,1 4-3 0,3-4-814 0,7 0-163 0</inkml:trace>
  <inkml:trace contextRef="#ctx0" brushRef="#br0" timeOffset="50343.552">963 9418 288 0,'0'0'25'0,"0"0"-25"16,0 0 0-16,0 0 0 0,4-6 218 0,3 0 38 16,-7-4 8-16,3 7 2 0,-3-6-200 0,0-1-40 0,0 1-8 0,0-4-2 15,0 4-8-15,0 0-8 16,-3 2 9-16,3-2-9 0,-7 3 19 0,7 6-3 0,0 0 0 0,0-10 0 16,0 4 37-16,-4 0 7 0,4 6 2 0,0-10 0 15,0 10-23-15,-10 0-5 0,6-3-1 0,-3-3 0 16,7 6-2-16,0 0-1 0,-4-3 0 0,-3 3 0 15,4-10 25-15,3 10 5 0,-7 0 0 0,7 0 1 16,-4-9 11-16,4 9 1 0,0 0 1 0,0 0 0 16,0-3-22-16,0 3-4 0,0 0 0 0,11-3-1 15,-8-4-28-15,8 7-6 0,0-3-1 0,3 3 0 16,0-6-12-16,7 12 8 0,0-3-8 0,-3-3 0 16,10 10 8-16,-3-10-8 0,3 3 0 0,4-3 0 15,-4 9 12-15,7-9-4 0,0 0-8 0,1 7 12 16,-1-4-3-16,0-3-1 0,4 0 0 0,-4 3 0 15,-6-6 26-15,2 3 5 0,5 0 1 0,-8 0 0 16,4 0-23-16,-8 0-4 0,4-3-1 0,4-4 0 0,-7 7 1 0,0-9 0 16,3 9 0-16,4-3 0 0,-4 0 4 15,0-4 1-15,-3 7 0 0,-8-9 0 0,4 6-3 0,1-3-1 16,-8-1 0-16,7 1 0 0,-7 6-14 0,0-9 0 16,-3 9 0-16,-1-10-10 0,1 7 10 0,-4 0 9 15,4-3-1-15,-1 6-8 0,-10 0 9 0,4-3-9 16,-4 3 0-16,7-7 9 0,3 7-9 0,-6 0 0 15,6 0 0-15,1 0 0 0,-7 0 0 0,-4 0 0 16,10 0 0-16,-6 0 0 0,3 0 0 0,3 0 0 16,1 0 0-16,-8 7 0 0,8-4 0 0,-8-3 0 15,8 0 0-15,0 0 0 0,-8 0 0 0,4 0 0 0,4 0 0 16,-11 0 8-16,0 0-8 0,3 6 0 0,-3-6 0 0,11 3 0 16,-11-3 0-16,0 0 0 0,0 0 0 0,3 0 0 15,-3 0 0-15,0 0 0 0,0 0 0 0,0 0 0 16,0 0 0-16,0 0 0 0,0 0 0 0,0 0 0 15,0 0 0-15,0 0 0 0,0 0 0 0,0 0 0 16,0 0 0-16,0 0 0 0,0 0 0 0,0 0 0 16,0 0 0-16,0 0 0 0,0 0-8 0,-10 0 8 15,3-3 0-15,-4-3 0 0,1 6 0 0,-1 0 0 16,-3-3 0-16,0-4 10 0,-4 4-10 0,4-3 10 16,0 3-10-16,-7-7 8 0,7 10-8 0,-7-9 8 15,6 6-8-15,-6 0 0 0,7-4 0 0,0-2 8 16,3 6-8-16,-3-3 0 0,4 2 9 0,3-5-9 15,3 6 0-15,-6-3 9 0,6 3-9 0,-7-7 0 0,11 1 10 0,-3 9-10 16,3 0 8-16,0 0-8 0,0 0 8 0,0-10-8 16,-7 1 0-16,3 6 8 0,4 3-8 0,0 0 0 15,0 0 0-15,0 0 0 0,0 0 0 0,0 0 0 16,0 0 0-16,0 0 0 0,11-10 0 0,-11 10 0 16,0 0 0-16,7 0 0 0,4-3 0 0,-11 3 0 15,0 0 0-15,10 0 0 0,-10 0 0 0,11 3 0 16,-1-3 0-16,1 7 0 0,-4-4 0 0,-7-3 0 15,7 0 0-15,-7 0 0 0,14 9 0 0,-10-6 0 16,3 4 0-16,3-4 0 0,-10 6-9 0,11-6 9 16,-8 7 0-16,1-1 0 0,3 0 0 0,-3-5-8 15,3 5 8-15,-4 0 0 0,-3 1 0 0,4-7 0 0,-4-3 0 16,7 9 0-16,3 1 0 0,-10-1 0 0,0-9 0 0,4 10 0 16,-4-1 0-16,7-3 0 0,-7-6 0 0,3 10 0 15,-3-1 0-15,0-3 0 0,4 1 0 0,-4 2 0 16,7-3 0-16,-7-3 0 0,4 7 0 0,-4-7 0 15,7 6 0-15,-4 1 0 0,-3-10 0 0,0 3 0 16,0 6 0-16,0 1 0 0,4-4 0 0,-4-3 0 16,0-3 0-16,0 0 0 0,0 0 0 0,0 3 0 15,7 7 12-15,-7-10-4 0,0 0-8 0,0 0 12 16,0 0-12-16,0 0 9 0,0 0-9 0,0 9 8 16,0-9-8-16,0 6 0 0,-7 1 0 0,7-7 0 15,-4 0 0-15,4 9 0 0,-10-3-8 0,6 4 8 16,-3-7 0-16,3 0-11 0,-6 6 11 0,-4-2-8 15,3-1-121 1,-14 3-24-16,4-9-5 0,4 0-1042 0</inkml:trace>
  <inkml:trace contextRef="#ctx0" brushRef="#br0" timeOffset="96342.086">3630 12689 115 0,'0'0'0'0,"0"0"10"0,0 0-10 0,0-3 0 15,-10-7 0-15,-1 10 0 0,0-9 126 0,4 6 23 16,7-3 5-16,-10 2 1 0,-1 4-126 0,4-9-29 16,4 6 0-16,-1-3 0 0,4 3 36 0,0 3 7 15,0 0 1-15,-7-10 0 0,3 10 1 0,4 0 1 0,-7-9 0 0,7 9 0 16,0 0 38-16,-7 0 8 0,7-3 2 0,0 3 0 15,-10 3-22-15,3-3-5 0,3 0-1 0,-10 9 0 16,3-9-38-16,4 6-8 0,0-2-2 0,-3-1 0 16,-1-3 15-16,4 6 3 15,0-3 1-15,0-3 0 0,3 0 12 0,4 0 3 0,0 0 0 0,0 0 0 16,-10 0-3-16,10 0 0 0,0 0 0 0,0 0 0 16,0 0-6-16,0 0-2 0,0 0 0 0,0 0 0 15,0 0-15-15,0 0-3 0,0 0-1 0,0 0 0 16,0 0-10-16,0 0-1 0,10 6-1 0,-6-3 0 15,3-3 6-15,0 4 2 0,4-4 0 0,-1 6 0 16,-3-3-1-16,7-3 0 0,-3 0 0 0,3 6 0 16,0-6 6-16,0 0 1 0,4 3 0 0,0-3 0 15,-1 0 6-15,8 0 2 0,0 0 0 0,-8 0 0 16,8 0-16-16,3 0-4 0,0 0 0 0,4 0 0 0,-4 0 8 16,8 0 0-16,-1 0 1 0,4 0 0 0,3 0 8 0,0 0 2 15,1 7 0-15,6-4 0 0,-10-3-31 0,7 3 0 16,-7-3 0-16,7 0 0 0,-1 0 0 0,-2 0 0 15,-1 0 12-15,7 0-3 0,-3 0 4 0,4 0 1 16,-4 6 0-16,-4-6 0 0,0 0-14 16,1 0 8-16,-1 3-8 0,-7-3 0 0,0-3 12 0,4 3-3 15,0 0-1-15,-4 0 0 0,-10 0 0 0,7-6 0 16,3 6 0-16,-10 0 0 0,3 0 1 0,-3 0 0 16,-1-3 0-16,1 3 0 0,-7-3 7 0,6 3 2 15,-13 0 0-15,7 0 0 0,-4 0-18 0,-4 0 0 16,1 0 0-16,-4 0 0 0,0 0 0 0,-7 0 0 0,0 0 0 0,0 0 0 15,0 0 0-15,0 0 0 0,0 0 0 0,0 0 0 16,0 0 0-16,0 0 0 0,0 0 0 0,0 0 0 16,0 0 0-16,0 0 0 0,0 0 0 0,0 0 0 15,0 0 0-15,0 0 0 0,0 0 0 0,0 0 0 16,0 0 0-16,0 0 0 0,0 0 0 0,0 0 0 16,0 0 0-16,0 0 0 0,0 0 0 0,0 0 0 15,0 0 0-15,0 0 0 0,0 0 0 0,0 0 0 16,0 0-22-16,0 0-2 0,0 0 0 0,0 0 0 31,0 0-113-31,0 0-23 0,0 0-5 0,0 0-1040 0</inkml:trace>
  <inkml:trace contextRef="#ctx0" brushRef="#br0" timeOffset="97674.939">7362 11871 864 0,'0'0'38'0,"0"-7"8"0,-10-2-37 0,3 6-9 0,0-7 0 0,-4 1 0 15,-3 6 192-15,7-7 37 0,-4 1 7 0,-3 0 2 16,4-1-154-16,-4 4-32 0,0 0-5 0,-1-4-2 15,5-2-29-15,-8 2-5 0,4 1-2 0,0-4 0 16,0 4-9-16,-4-4 0 0,4 4 0 0,-4 0 0 16,8-1 0-16,-8-2 0 0,1 2 0 0,-1-2 8 15,4 2 12-15,-4 1 1 0,8 3 1 0,-12-4 0 16,5 1 3-16,-1 2 1 0,-3 1 0 0,0 0 0 16,0 3-12-16,-4 3-2 0,0 3-1 0,1-3 0 15,-5 6-11-15,5 0 12 0,6 1-12 0,-7 2 12 0,-6 1 0 16,2 2 0-16,1 1 0 0,3 5 0 0,-3-2-12 15,0 9 0-15,0-9 0 0,3 12 0 0,0-6 0 0,-3 3 0 16,4 0 0-16,-1 0 0 0,0 4 0 0,4-4 20 16,0 6-3-16,0 0 0 0,-4 1-17 0,7 2 0 15,1 7 8-15,-1 0-8 0,4-7 0 0,-4 7 0 16,8 0 0-16,3-7-9 0,-4 4 9 0,4-4 12 16,3-2-2-16,4 5-1 0,4-8 7 0,3 8 0 15,-3-5 1-15,10 2 0 0,3-3-2 0,8 7-1 16,-4-7 0-16,7-2 0 0,1 2 10 0,6 0 3 0,0-2 0 0,8-7 0 15,-5 6-7-15,8-6 0 16,-3 0-1-16,9-4 0 0,-2-2-19 0,-4-3 10 0,7 2-10 0,-4-5 8 16,-3-4 8-16,0 0 0 0,0-3 1 0,-4-3 0 15,4 0 14-15,0-3 2 16,-11-3 1-16,4 0 0 0,7-1-9 0,-11-5-1 0,0-1-1 0,0-2 0 16,-3 2 13-16,-4-6 2 0,1-3 1 0,-8 0 0 15,3-9-14-15,-6 6-2 0,0-13-1 0,-1 7 0 16,-6-7 8-16,0 1 2 0,-1-4 0 0,-6 3 0 15,-1 1-40-15,1-4-8 0,-8-3-2 0,1 3 0 16,-1 1 5-16,-3 2 1 0,-4-3 0 0,4 0 0 16,-7 7 12-16,7-4 0 0,-3 7 0 0,-1 0 0 15,1-1 16-15,-5 7-4 0,5-3-1 0,-1 6 0 16,-3-3-11-16,0 3 10 0,3 3-10 0,1-3 10 16,3 0-10-16,-11 6 0 0,8 1 0 0,3-1 8 0,-8 4-8 15,5-1 0-15,-1 4 0 0,4-1 0 0,0 7 0 0,0-3 0 16,4 3 0-16,-12 0 0 0,8-4-12 0,4 7 12 15,3 0-12-15,-7 0 12 0,-4 0-17 0,4 7 4 16,7-7 1-16,-7 3 0 0,4 0-4 16,3-3 0-16,0 0 0 0,-7 9 0 15,3-2-21-15,0-1-5 0,4-6-1 0,0 9 0 16,4 1-100-16,0 2-20 0,3-2-4 0,-4-1-930 0</inkml:trace>
  <inkml:trace contextRef="#ctx0" brushRef="#br0" timeOffset="98996.311">13279 12463 864 0,'-4'0'76'0,"-7"3"-60"15,-3-3-16-15,0 7 0 0,0-4 237 0,-4-3 45 16,1 6 9-16,-1-3 1 0,-3 0-200 0,0-3-41 16,-7 7-8-16,3-4-2 0,0 3-32 0,-3-3-9 15,3-3 0-15,4 0 0 0,-4 6 0 0,8-2 0 0,-1-4 0 0,4 0 0 16,4 0 16-16,-5 0-2 0,1 0 0 0,7 0 0 16,-3-4 26-16,-1 4 4 0,0 0 2 15,1 0 0-15,3-6-18 0,0 6-3 0,0 0-1 0,0 0 0 16,7 0 2-16,0 0 0 0,0 0 0 0,0 0 0 15,0 0 6-15,0 0 2 0,0 0 0 0,0 0 0 16,0 0 2-16,0 0 0 0,0 0 0 0,10 0 0 16,4-3-15-16,0-3-2 0,11 6-1 0,0-3 0 15,7-4-6-15,3 7-2 0,4-3 0 0,7 3 0 16,3-3-2-16,0-3 0 0,1 6 0 0,3 0 0 16,-4-10 0-16,0 10 0 0,1-3 0 0,-1-3 0 15,1 3 16-15,-5 0 2 0,1-4 1 0,0 7 0 16,-3-9-16-16,2 9-3 0,-6-3-8 0,0-3 12 15,-7 2 3-15,-4 4 0 0,-3-3 0 0,-1-3 0 0,-2 6-6 0,-5-3-1 16,-3 3 0-16,-7 0 0 16,0 0-8-16,-7 0-11 0,0 0 3 0,0 0 0 0,0 0 8 0,0 0 11 15,0 0-3-15,-10 3 0 0,-8 3-8 0,-3-3-11 16,-4-3 3-16,-6 4 0 0,-8-4 8 0,-4 6 0 16,-2-6 0-16,-8 0 0 0,3 3 10 0,1-3 1 15,-4 0 0-15,0 0 0 0,0 0 9 0,-3 0 1 16,3 0 1-16,-7 6 0 0,3-6-22 0,1 3-16 15,-1-3 2-15,5 0 1 0,2 7 13 0,1-4 0 16,-1-3 0-16,1 3 0 0,3-3 0 0,7 6 10 16,-3-6-10-16,7 0 8 0,-4 3 4 0,11-3 1 15,-1 0 0-15,5 0 0 0,6 0-5 0,0 0-8 0,4 0 11 0,7 0-11 16,7 0 10-16,0 0-10 0,0 0 8 0,0 0-8 16,0 0 0-16,7 0 8 0,4 0-8 0,10 0 0 15,4 0 0-15,10 0 0 0,7 0-12 0,1 0 12 16,3 0-12-16,3 0 12 0,4 0-10 0,3 0 10 15,1 0-10-15,3 7 10 0,3-7-10 0,4 3 10 16,-3-3 0-16,-1 0 0 0,-3 0 0 0,0 0 0 16,0 0 0-16,0 0 0 0,-7 6 0 0,0-6 0 15,-7 0 0-15,0 0 0 0,-7 0 0 0,-4 0 0 16,-7 0 8-16,-3 0-8 0,-4 3 12 0,-7-3-12 16,0 0 12-16,-7 0-4 0,-7 0 0 0,0 0-8 15,0 0 16-15,0 0-3 0,0 0-1 0,-7 0 0 16,0 3-3-16,-7-3-1 0,-4-3 0 0,1 3 0 0,-4 0-8 15,-4 0 0-15,4-3 0 0,-1 3 0 0,-2-6 0 0,3 6 0 16,-4 0 0-16,0-3 0 0,8-4 0 0,-5 7 0 16,1 0 0-16,4-3 0 0,-1-3 0 0,4 6 0 15,3 0 0-15,-3 0 0 0,4-3 0 0,-1 3 0 16,4 0 0-16,-4 0 0 0,4 0 0 0,4 0 0 16,3 0 0-16,0 0 0 0,0 0 0 0,0 0 0 15,0 0 0-15,0 0 0 0,0 0 0 0,0 0 0 16,0 0 0-16,0 0 0 0,0 0 0 0,0 0 0 15,0 0 0-15,0 0-11 0,-7-3 11 0,7 3 0 16,0 0 0-16,0 0 8 0,0 0-8 0,0 0 0 16,0 0 0-16,0 0 0 0,0 0 0 0,0 0 0 15,0 0 0-15,0 0-8 0,0 0 8 0,0 0 0 0,0 0 8 0,0 0-8 16,0 0 0-16,0 0-8 16,0 0 0-16,0 0 0 0,0 0 8 0,0 0 0 0,0 0 0 0,0 0-8 15,-4-7-5-15,4 7-1 0,0 0 0 0,-3 0 0 31,-1-9-32-31,1 6-6 0,3 3-2 0,0-10 0 16,-4 7-106-16,1-3-22 0,3 6-4 0,0-9-973 0</inkml:trace>
  <inkml:trace contextRef="#ctx0" brushRef="#br0" timeOffset="102579.764">16051 11585 572 0,'0'0'25'0,"0"0"6"0,0 0-31 0,0 0 0 0,4-6 0 0,-1-4 0 16,-3 1 88-16,0 3 11 0,4 0 2 0,-4-4 1 16,-4-2 6-16,4 2 2 0,0 7 0 0,0-3 0 15,0-7-72-15,-3 4-14 0,3 6-4 0,0-4 0 16,-4 1 17-16,4 0 3 0,0-4 1 0,-3 7 0 16,-1-3 20-16,1 6 4 0,-1-3 1 0,1-6 0 15,-1 5-28-15,1-2-6 0,-4 6 0 0,3-3-1 16,-3-6-3-16,0 9 0 0,0-4 0 0,-4-2 0 15,1 6-4-15,-1-3-2 0,4-3 0 0,-7 6 0 16,0 0-5-16,0 0-1 0,-4-3 0 0,4 3 0 16,3-4-8-16,-3-2-8 0,-7 6 12 0,0 0-12 15,0 0 15-15,0 0-4 0,0 0-1 0,-1 0 0 0,-2 0 4 0,3 0 1 16,-1 0 0-16,1 0 0 0,0 0-1 0,-4 6 0 16,4-6 0-16,0 4 0 0,-4-4-4 0,1 3-1 15,-1-3 0-15,0 6 0 0,-3-3-9 0,3 7 0 16,-3-10 0-16,0 9 8 0,3-6-8 0,-3 7 0 15,-4-1 0-15,4 0 0 0,0 1 0 0,0-1 0 16,-1-3 0-16,5 4 0 0,-5-1 0 0,5 1 0 16,3-1 0-16,-4 0 0 0,0 4 0 0,0-4 0 15,4 1 0-15,0-4 0 0,-4 10 12 0,4-7 6 16,0-3 2-16,-4 4 0 0,4-1 0 0,4 1 1 16,-5-7 0-16,1 6 0 0,7 1-10 0,-4 2-3 0,1-2 0 0,-4-1 0 15,3 0 3-15,4 4 0 0,-4-4 0 0,1 4 0 16,3-4 1-16,-4 4 0 15,0 6 0-15,4-7 0 0,-3-2-1 0,2 8 0 0,1-5 0 0,-3-1 0 16,3 7 9-16,-1-6 3 0,1 6 0 0,0-7 0 16,4 4-23-16,-4-4 0 0,-1 1 0 0,1 0 0 15,0-4 0-15,4 0 16 0,-5 4-3 0,1-4 0 16,4 1 0-16,-1-1 0 0,1 1 0 0,3-1 0 16,0-3 0-16,-1 0 0 0,1 4 0 0,0-7 0 15,4 10 12-15,-4-4 3 0,0 0 0 0,0 1 0 16,0-1-28-16,0 4-14 0,3-4 2 0,-3 4 0 15,7-1 12-15,0-2 0 0,-7-1 0 0,0 4 0 16,7 2 0-16,-4-2 16 0,1-4-3 0,-1 4-1 16,1-4-12-16,3 4-16 0,-4-4 3 0,4 1 1 15,-3-1 12-15,3 0 0 0,3-2 0 0,1 2 0 0,-4-9 11 0,0 9-11 16,3 1 10-16,1-7-10 16,-1 6 16-16,4 1-4 0,0-1 0 0,0-6 0 0,4 7-12 0,0-1 0 15,-1-6 0-15,4 7 0 0,4-1 8 0,-4 0-8 16,0-5 0-16,0 5 9 0,4 0-9 0,0 1 0 15,3-1 9-15,3 1-9 0,-2-4 0 16,2 3 9-16,5 1-9 0,-1-1 0 0,0 1 9 0,4-1-9 16,-1 0 0-16,5-2 9 0,-1 2-9 0,0 0 12 15,4-5-12-15,0 5 12 0,0 0-12 0,0-2 12 16,-4-1-12-16,-3 0 12 0,3 4-12 0,-3-7 12 16,3 6-12-16,0 1 12 0,0-1-12 0,4 0 8 0,0-2-8 0,0 2 8 15,7 0 0-15,0 4-8 0,-1-13 12 0,5 9-4 16,-1 1 4-16,1-7 0 0,-1-3 0 15,4 6 0-15,3-3-12 0,1-3-9 0,3 0 9 0,0 0-13 16,0 0 13-16,-4 0 10 0,-3 0-2 0,4 0 0 16,-1 0-8-16,-3 0 0 0,0 0 0 0,3 0 0 15,1 0 0-15,-1 0 0 0,-3 0-14 0,-4 0 5 16,1 0 9-16,-1 0 0 0,1-3 0 0,-1 3 8 16,0 0-8-16,4 0 8 0,-3 0-8 0,3 3 8 15,-4-3-8-15,0 7 0 0,1-7 8 0,-1 0-8 16,8 0 0-16,-1-7 8 0,0 7-8 0,4 0 0 15,-3 0 0-15,3-3 0 0,-4-3 0 0,-3 6 8 16,4 0-8-16,-8-3 0 0,4 0 0 0,0-4 0 16,0 7 0-16,0 0 0 0,0-3 0 0,-4-3 8 15,7 6-8-15,-3 0 0 0,-3 0 0 0,3-3 0 0,0 3 0 0,0 3 0 16,-1-3 0-16,5 0 0 0,-1 0 0 16,1 0 0-16,-1 6 0 0,-3-6 0 0,0 0 0 0,0 0 0 15,0 0 0-15,3 3 0 0,4-3 0 0,0 0 0 16,0 0 0-16,-3 0 0 0,-1 0 0 0,1-3 0 15,-4 3 0-15,-1-6 0 0,1 6 0 0,4 0 0 16,-8 0 0-16,8 0 8 0,3 0-8 0,0 0 11 16,0 6-11-16,-4-3 12 0,0-3-12 0,1 0 10 15,6 7-10-15,4-4 10 0,0 0-10 0,4-3 0 16,-4 6 0-16,4-3 0 0,-4 4 8 0,7-4-8 16,3-3 0-16,-3 9 8 0,-3-9-8 0,-1 3 0 15,-2-3 0-15,-5 0 0 0,4 7 0 0,-3-7 0 0,3 0 0 16,-4 0 0-16,4 0 0 0,-3 3 0 15,-1-3 0-15,-3 0 0 0,0 0 0 0,0 0 0 0,4 0 11 0,-1 0-11 16,8 0 8-16,-4 0-8 0,-4 0 0 16,4 0 9-16,-3 0-9 0,3 0 0 0,3 0 0 0,1 0 0 15,-1-3 0-15,4 6 0 0,-3-3 0 0,-8 0 0 16,-3 0 0-16,4 0 0 0,6-3 0 0,-2-4 0 16,-9 7 0-16,1 0 0 0,4-3 0 0,-4 0 0 15,-7-3 0-15,0 3 8 0,-4-4-8 0,4-2 0 16,-4 6 8-16,4-7-8 0,-3 7 8 0,-1-3-8 15,4-3 0-15,-4 2 0 0,1-2 8 0,-1 3-8 16,-3-1 0-16,-4 1 0 0,1-3 0 0,3-1 0 16,-1 7 0-16,1-6 0 0,0 6 0 0,0-4 0 15,0-2 0-15,0 6 0 0,-4-7 0 0,4 1 0 16,-7 6 0-16,0-7 0 0,3 1 0 0,-7 0 0 0,4 6 0 0,0-7 0 16,-4 1 0-16,4-1 0 15,-4-2 8-15,-3 2-8 0,0-2 8 0,-1 2-8 0,-2 1 10 16,-1-4-10-16,0 1 12 0,-3-7-12 0,-1 10 12 0,-2-7-12 15,-1 0 12-15,0 4-12 0,-3-7 10 16,3 6-10-16,-4-5 8 0,1 2-8 0,0 0 15 0,-1 1-3 16,1-4 0-16,0 0 0 0,-4 3-12 0,3 1 0 15,1-7 0-15,-4 9 0 0,4-6 0 0,-4 7-8 16,4-7 8-16,-1 6-13 0,-3-5 13 0,-3 5 0 16,3-6 0-16,-3 7 0 0,-1 2 0 0,1-2 0 15,-4-1 8-15,3 4-8 0,-3-4 0 0,-3-2 0 16,-1 8 0-16,1-2 0 0,0-1 0 0,-4 1 0 15,-4 0 0-15,0-1 0 0,1 1 0 0,-1 3 0 0,1-4 0 0,-1 1 0 16,-3-1 0-16,0 1-9 0,0-1 9 0,0 4 0 16,-3 0-8-16,-1-3 8 0,-3-1-8 0,-4 7 8 15,1-6 0-15,2 5 0 0,-6-2 0 0,-3-3 0 16,2 3 0-16,1-1 0 0,-3-2 0 0,-1 6 8 16,0-7-8-16,-3 7 0 0,0-3 0 0,-4-4 0 15,0 7-10-15,0-6-3 0,-6 9-1 0,2-9 0 16,-2 9 14-16,-5-10 15 0,1 10-3 0,0 0-1 15,3-3-11-15,0 0 0 0,-3-3 9 0,-1 6-9 16,1-4 0-16,0-2 0 0,-8 6 0 0,4-3 0 16,1-6 0-16,-1 9 0 0,-4-4 0 0,8-2 0 15,-7 6 0-15,6 0 0 0,-3-3 0 0,4-3 0 16,-4 6-26-16,0-3-3 0,-3 3-1 0,-4-3 0 16,0-4 30-16,0 7 12 0,4-9-1 0,-4 9 0 15,3-10-11-15,1 10 0 0,0-3 0 0,-1 0 0 0,-10-3 0 16,4-4 0-16,3 10 0 0,0-9 0 0,0 6 0 0,4 0 0 15,-8-3 0-15,8 2 0 0,0-2 0 0,-4 3 0 16,-11 3 0-16,4-6 0 0,4 3 0 0,-4 3 0 16,0 0 0-16,0 0 0 0,0-4 0 0,3 4 0 15,-3 0 0-15,0 0 0 0,-3 0 0 0,-1-6 0 16,8 6 0-16,0 0 0 0,-1 0 0 16,1 0 0-16,3-3 0 0,-4 3 0 0,4 0-14 0,-3 0 5 15,-4 0 1-15,7 0 0 0,-3-6 8 0,3 6 11 16,0 0-3-16,3 0 0 0,-3 0-8 0,1 6 0 0,-5-6 0 15,1 3 0-15,-1-3 0 0,1 0 0 16,-4 6 0-16,3-2 0 0,1-4-13 0,-4 0 5 0,0 3 8 0,4 3-13 16,-1-6 13-16,-3 3-11 0,0-3 11 0,0 0-10 15,4 6 10-15,-1-6-12 0,4 0 12 0,-3 4-12 16,-4-4 12-16,3 0-8 0,-2 0 8 0,-1 0-8 16,-4 0 8-16,1 0 0 0,3 0 0 0,-4 0 0 15,1 0 0-15,-4 0 0 0,-4 6 0 0,0-3 0 16,-3 0 0-16,4-3 0 0,-4 6 0 0,3-3-8 15,-3 4 8-15,0-4 0 0,-4 3 0 0,8-3 0 16,-4 0 0-16,3 4 0 0,-3-4 8 0,4-3-8 16,-5 0 0-16,5 6 0 0,3-3 0 0,0-3-12 15,3 0 12-15,-3 0 0 0,4 10 0 0,3-10 0 0,-4 3 0 16,1-3 9-16,-1 0-9 0,4 0 10 16,-3 0-10-16,3 6-9 0,3-6 9 0,-3-6-13 15,4 6-4-15,0 0-1 0,-1-6 0 0,-6-10 0 16,-1 3-75-16,-3-9-15 15,4-6-4-15,-4-3-755 0,-4-7-151 0</inkml:trace>
  <inkml:trace contextRef="#ctx0" brushRef="#br0" timeOffset="106284.323">18263 12824 2232 0,'0'0'49'0,"-3"-3"11"0,-4-4 1 0,-4 4 1 0,4-3-50 0,-3-7-12 0,2 4 0 0,1 0 0 15,-3-4 23-15,-1 4 1 0,1 2 1 0,-1-8 0 16,0 5 17-16,-3 4 3 0,0-3 1 0,0 2 0 16,0-2-21-16,-4 9-4 0,-6-3-1 0,6 0 0 15,0-4-8-15,-3 7-1 0,0-3-1 0,-4 3 0 16,1 0-10-16,-5 0 0 0,5 0 0 0,-1 3 8 15,-3-3-8-15,3 0 0 0,0 7 0 0,4-7 0 16,-3 0 0-16,2 0 0 0,-2-7 0 0,3 7 0 16,-4-3 27-16,0-3 3 0,1 6 1 0,2-3 0 0,-2-7-5 0,-1 10-1 15,0-3 0-15,-3-3 0 0,-4 6-14 0,4-3-3 16,-7 3-8-16,0-6 12 0,-1 6 16 0,1 0 4 16,0 0 0-16,-4 6 0 0,-3-3-32 0,-1-3 8 15,1 0-8-15,-8 9 0 0,1-9 0 0,0 10-18 16,-4-7 4-16,7 6 1 0,0-2 21 0,0-4 4 15,-3 0 0-15,3 3 1 0,-3-3-13 0,3-3 0 16,0 0 0-16,-4 7 0 0,5-4 0 0,-1-3 0 16,0 6 0-16,4-3 0 0,3 0 12 0,0-3-1 15,-3 0 0-15,3 0 0 0,0 0-11 0,-3 7 0 16,3-7 0-16,0 0 0 0,4 3 0 0,-4-3 8 0,0 0-8 0,0 6 8 16,4-6-8-16,-4 3 10 0,4-3-10 0,3 10 10 15,0-10-10-15,-3 3 0 16,0-3 0-16,-4 6 0 0,0-3 0 0,1 3 0 0,6-2 9 0,-4 5-9 15,-2-6 0-15,-1 6 0 0,0-2 0 0,4-1 0 16,-4 3 0-16,4 1 0 0,-1-4 0 0,5 0 0 16,-1 4 10-16,0-4-2 0,0 3-8 0,4-5 12 15,-4-1-4-15,1 6-8 0,2-9 11 0,1 10-11 16,0-7 15-16,0 3-4 0,0-3-1 0,3 3 0 16,-3-3-10-16,-1 4 10 0,5-1-10 0,-1 0 10 15,-3-3-10-15,0 7 8 0,6-4-8 0,-6 0 8 16,4 1 1-16,-5 2 0 0,1-6 0 0,0 10 0 15,0-4-9-15,-4 4-11 0,4-4 3 0,3 1 0 16,0 2 8-16,4 7 0 0,-4-7 0 0,1 7 0 0,3-6 0 0,3 9 8 16,0-3 0-16,1-7 0 15,3 7-8-15,-1-7 0 0,8 4-8 0,-3 0 8 0,3-7 0 16,3 4 12-16,1-4 0 0,-1 1-1 0,4-1-11 0,0 4 0 16,0-4 0-16,4 3 0 0,3-2 0 0,0 2 0 15,0 7 0-15,0-6 0 0,3 2 0 0,5-2 0 16,-5 0 11-16,8 5-11 0,3-5 9 0,0 9-9 15,0-6 8-15,4-1-8 0,3 7 0 0,0-3 8 16,4 0-8-16,3-4 0 0,1 4 0 0,3 3 0 16,3-3 8-16,4-6-8 0,0 5 0 0,3 1 0 15,4-3 0-15,3 0 0 0,8-4 9 0,-4 1-9 16,0-1 10-16,0 7-10 0,3-6 10 0,1 5-10 16,-1-5 10-16,4 3-10 0,4-1 12 0,-1 4-3 0,-3-6-1 15,0 5 0-15,4-5-8 0,3 0 8 0,7-4-8 0,0 7 8 16,-3-4-8-16,7-2 0 0,-1-1 0 0,8-3 0 15,3 4 0-15,-3-1 0 0,3 0 0 0,1-5 0 16,6 5 0-16,0 0 0 0,4-5 9 0,-4 5-9 16,1-3 0-16,6-3 0 0,0 4 0 0,1-4 8 15,-1 0-8-15,0 3 0 0,1-3 0 16,-1 4 0-16,0-4 0 0,1 6 0 0,6-6 8 0,-3 4-8 16,4-4 8-16,-1 3-8 0,0-3 10 0,4 0-10 15,4 3 0-15,-4-2 0 0,-4 5 0 0,4-9 0 16,7 9 0-16,-3-5 0 0,3-4 0 0,0 6 0 15,3-3 0-15,4-3 0 0,-3 6 0 0,-1-3 0 16,1-3 0-16,-1 10 0 0,1-10 0 0,-4 0 0 0,0 3 0 16,3-3 8-16,-3 0-8 0,0 0 0 15,-3 6 8-15,3-3 0 0,-7-3-8 0,-7 0 12 0,-8 0-12 16,5 0 0-16,6 0-12 0,-6 0 12 0,-1 0 0 0,0 0 0 16,1 7 0-16,3-4 0 0,-1-3 0 0,-6 6 0 15,-3-3 0-15,2-3 0 0,1 0 0 0,-3 0 8 16,-1 0-8-16,-7-3 12 0,-7 3-12 0,1-6 0 15,-1 6 0-15,-4-3 0 16,1-4-22-16,-4-2-7 0,-7 3-2 0,-7-1 0 0,0-2 31 0,-3-4 8 16,-1 1 1-16,-3-7 0 0,0 10-9 0,-3-7 0 15,-1 0 0-15,-6-6 0 0,-5 10 0 0,-2-7-14 16,-4 3 3-16,-1-2 1 0,-2-1 34 0,-1-3 6 16,0 0 2-16,-7 3 0 0,4-3-24 0,-4 0-8 15,-3-6 0-15,0 6 0 0,-1 6 0 0,-2-6 0 0,-5-3 0 16,1 3 0-16,0 0-17 0,-8-3-3 0,1-3-1 0,-4 6 0 15,0-6 21-15,0 3 0 0,-4-3 0 0,-3 6 0 16,-3 0-8-16,-1-3 8 0,-3-4 0 0,0 10 0 16,0-2 0-16,-3-1 0 0,-4-4-9 0,-1 1 9 15,-6 3 0-15,-3 1-10 0,2-1 10 0,-6 3-8 16,0-6 8-16,-4 3 0 0,-3 0-9 0,0 0 9 16,-1 3-9-16,-2 0 9 0,-8-3-12 0,0 3 12 15,-4-3 0-15,-6 10 0 0,0-7 0 0,-1 3 0 16,1 1 0-16,-4-7 0 0,3 9 0 0,-3-6 0 15,-3 7-9-15,-4-7 9 0,-4 7 0 0,4-7-9 16,-3 6 9-16,3 4 0 0,-4-7-9 0,0 0 9 16,-3 4 0-16,-3-1 0 0,3 4-9 0,-4 0 9 0,0-1 0 15,1 7 0-15,-4-6 0 0,-4-1 0 0,-7 10 0 0,4-9 0 16,3 9-8-16,4-3 8 0,-3-4 0 0,-5 7 0 16,-6-3 0-16,3 0 0 0,11 3 0 0,0-6 0 15,-14 6 0-15,0 0 0 0,3 0 0 16,-3 0 0-16,-1 0 0 0,-2 0 0 0,-1-3 0 0,-3 6 0 15,-1-3 0-15,1 6 0 0,3-6 0 0,-3 3-8 16,0 0 8-16,-1 7 0 0,1-4 0 0,3-3 0 16,-7 3 0-16,4-2 0 0,-4-1 0 0,7 6 0 15,4 1 0-15,-4-7 0 0,4 3 0 0,0-3 0 16,-4 6 0-16,7 1 0 0,1-7 0 0,3 3 0 0,-1-3 0 0,-2 4 0 16,-1-4 0-16,4-3 0 0,3 6 0 15,4-6 0-15,0 0 0 0,0 0 0 0,-1 0 0 0,5-6 0 16,-1 6 0-16,4 0 0 0,0-10 0 0,0 10 0 15,-4-9 0-15,8 9 0 0,3-3 0 0,3 0 0 16,-3-4 0-16,7-2 0 0,4 6 0 0,3-6-10 31,-3 5-45-31,3-2-9 0,0-3-1 0,-4 2-1 16,1-2-126-16,-4 3-24 0,-57-16-6 0,36 0-1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1:19:21.678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26659 2244 1497 0,'0'0'133'0,"0"0"-106"15,0 0-27-15,0 0 0 16,0 0 201-16,0 0 35 0,0 0 8 0,0 0 0 0,0 0-187 0,11 6-37 15,0-3-8-15,-1 6-2 0,-3-5 8 0,0 11 2 16,4-5 0-16,-1 5 0 0,1 4-20 0,0 0 0 16,-1 6 0-16,1 3 0 0,-4 4 0 0,0 2 0 15,0 7 0-15,0 0 0 0,-3 6 0 0,-1-7 0 0,1 11 0 0,-4-7 0 16,3-1-8-16,-3-2-6 0,-3 0-1 0,3-7 0 16,-4 7 15-16,1 3 0 0,3-6 0 0,0-4 0 15,-4 1 12-15,4 2 1 0,0-12 1 0,4 4 0 16,-4-4-14-16,3 3 0 0,1-6 0 0,-1 0 0 15,4-10 0-15,0 7 0 0,-3-6 0 0,6-7 0 32,1 3-28-32,0-5-9 0,-1-4-2 0,1 0 0 15,3 0-105-15,3 0-22 0,1-4-4 0,-4-11-702 0</inkml:trace>
  <inkml:trace contextRef="#ctx0" brushRef="#br0" timeOffset="616.814">27249 2156 2026 0,'0'0'44'0,"0"0"10"0,0 0 2 0,0 0 1 0,0 0-45 0,0 0-12 15,-7 0 0-15,7 0 0 0,-8 9 0 0,8-9 0 16,-7 3 0-16,0 10-11 0,0-4 11 0,0 1 0 16,0 9 0-16,0-7 0 0,0 1 0 0,-4-4 0 15,1 13 0-15,-1 0 0 0,4-13 0 0,-7 20 0 0,0-17 0 0,0 10 0 16,-4 0 0-16,-3 0 8 0,7-3-8 0,-4 3 11 16,1 6 2-16,-1-6 1 0,0 3 0 0,4-6 0 15,-3 3 8-15,3-3 2 0,-1 3 0 0,5-1 0 16,-4-2-4-16,3-6 0 0,-6 6 0 0,2-7 0 15,1 7-11-15,0-6-9 0,0 5 12 16,-4-8-12-16,8 2 12 0,-1-9-4 0,1 7 0 0,3-1-8 16,0 1 29-16,0-10-1 0,7 0 0 0,0 0 0 15,0 0-9-15,0 0-3 0,0 0 0 0,0 0 0 16,0 0-8-16,0 0-8 0,0 0 9 0,10 3-9 16,-3 3 16-16,-7-6-2 0,11 3-1 0,-1-3 0 15,1 0-13-15,0 10 0 0,-4-7 0 0,3 3 0 16,1-3 0-16,-1-3 14 0,1 13-2 0,0-13-1 15,-1 9 1-15,1-3 1 0,3-2 0 0,0 5 0 32,4 0-4-32,-1-6-1 15,-3 7 0-15,7-1 0 16,-3 1 0-16,3-1-8 0,-3-3 12 0,3 10-4 16,0 0 4-16,0-7 1 0,-6 7 0 0,-1-1 0 0,3 1 3 0,-3 0 0 0,-3 6 0 0,3 0 0 0,0-3-6 0,-3-1-1 15,3 4 0-15,0-3 0 0,-3 3-9 0,-1-6 0 0,4-1 0 0,-3-2 8 0,-1 0-8 16,1-4-11-16,0 3 3 0,-1-2 0 15,-3-4-96-15,4-3-20 0,-4-3-3 0,3-3-1 16,1-3-96-16,0-4-19 0,6-15-4 0,1-3-1 0</inkml:trace>
  <inkml:trace contextRef="#ctx0" brushRef="#br0" timeOffset="885.948">27591 2432 1728 0,'0'0'76'0,"0"0"16"0,-4 6-73 0,-3 7-19 0,4-10 0 0,-1 16 0 16,1-7 158-16,3 7 28 0,0 6 6 0,0-6 0 16,3 3-153-16,1 9-31 0,-1 0-8 0,1 1 0 15,-1-1 0-15,1 1 11 0,3 2-11 0,0 4 12 16,-4-7-12-16,4 0 0 0,1-6 0 0,-1 7 0 15,0-4 0-15,-4 3 8 0,1-6-8 0,-1 4 0 16,1-7 0-16,-1 3 0 0,-3-6 0 0,-3 3 0 16,3-4 0-16,3-5-16 0,-6 6 3 0,3-7 0 15,-4 1-75-15,4-4-14 0,0-3-3 16,-3-2-1-16,-1 5-132 0,4-9-26 0,0 0-6 0,-7-22-1 0</inkml:trace>
  <inkml:trace contextRef="#ctx0" brushRef="#br0" timeOffset="1721.725">27471 2181 2253 0,'0'0'100'0,"3"-13"20"0,1 10-96 0,-1-6-24 0,4-1 0 0,4 1 0 16,0 6 19-16,-1-3-2 0,4-1 0 0,4 1 0 15,0-3-6-15,3 9-2 0,-4 0 0 0,5 0 0 16,-1 0-1-16,3 0 0 0,1 0 0 0,0 0 0 16,3 0-8-16,-3 0 12 0,-1 6-12 0,5-3 12 15,-5 6-4-15,1 1-8 0,-4-10 12 0,4 3-4 16,-4 6-8-16,0-5 12 0,0 5-12 0,-3-3 12 16,0 4 4-16,-1 2 0 0,1-2 1 0,0-7 0 15,-4 16 3-15,0-16 0 0,0 12 0 0,-3-2 0 16,-4-1-4-16,-4 1 0 0,1-4 0 0,-1 10 0 15,-6-6-16-15,3 6 0 0,-7-7 0 0,0 7 0 16,-8-7 0-16,5 7 0 0,-4-9 0 0,0 2 0 16,-4 1 0-16,4-1 0 0,-4-2 0 0,4-1-9 0,0 4 9 15,3-7 0-15,-3-3 0 0,0 6 0 0,0-5 0 0,3 2 8 16,-3 3-8-16,0-6 0 0,4-3 0 0,-1 13 9 16,-3-13-9-16,3 6 0 0,1-6 0 0,3 3 0 15,-4-3 0-15,4 7 0 0,0-4 0 0,0-3 0 16,0 6 0-16,7-6 0 0,-4 3 0 0,4-3-16 15,0 0 4-15,0 0 0 0,0 0 12 0,0 0 12 16,0 0-3-16,0 0 0 0,0 0-9 0,0 0 0 16,0 0 0-16,0 0 0 0,0 0 0 0,7 3-9 15,-7-3 0-15,11 7 0 0,0-7 21 0,-1 0 4 16,4 0 0-16,-3 3 1 0,3-3-17 0,-3 6 0 16,3-3 0-16,0 3 0 0,3-2 18 0,-2 5-3 15,2-6-1-15,-3 3 0 0,0-2-24 0,1 8-5 0,-1-6-1 0,3 4 0 16,1 2 16-16,-4-9 0 0,-3 13 0 0,3-3 0 15,0-10 9-15,-4 6 5 0,5 10 1 16,-5-16 0-16,1 16-25 0,-1-7-5 0,1 1-1 0,-1-4 0 16,-2 10 16-16,2-6 0 0,-6-4 0 0,-1 10 0 15,1-3 11-15,3-10 5 0,0 7 0 0,-4-4 1 16,4 3-25-16,-3-2-6 0,-4 2-1 0,7-2 0 16,-3-1 15-16,3 1 0 0,-4-1 0 0,-3 0 0 15,4-2 10-15,-8 8-10 0,1-11 8 0,-1 5-8 16,1 0 0-16,-1 4 0 0,-3-4 0 0,0 1 0 15,7 2 12-15,-7-2-4 0,-4-1 0 0,1-6 0 16,-4 10-8-16,3-4 0 0,-3-3 0 0,0 4 0 16,0-4 0-16,-4 4-14 0,0-4 5 0,1-3 1 0,-4 3 8 15,3-3 0-15,0 7 0 0,-3-10 0 16,0 3 8-16,3-3 0 0,-3 6 0 0,0-3 0 0,3-3-8 0,-3 0 0 16,4 0 0-16,-1 0 0 0,0 0 0 0,1 0 0 15,2 0 0-15,1 0 0 16,0-3-21-16,4 3-6 0,-1-6-1 0,1 3 0 15,2 3-83-15,5-10-17 0,-1 7-3 0,-3-3-1 16,7 3-99-16,0-3-20 0,-3-4-4 0,6-6-1 0</inkml:trace>
  <inkml:trace contextRef="#ctx0" brushRef="#br0" timeOffset="2223.584">29030 2219 518 0,'0'0'46'0,"0"0"-37"0,0 0-9 0,0 0 0 0,0 0 311 0,0 0 60 16,0 0 12-16,-7 3 2 0,4 6-302 0,3-9-61 16,0 0-12-16,-4 6-2 15,4-6-8-15,-4 7 0 0,1 2 0 0,3-9 8 0,0 6 3 0,0 1 1 16,-4 8 0-16,4-5 0 0,-3 2-2 0,3 1 0 15,-4 9 0-15,4-3 0 0,-3 2 7 16,-1 1 2-16,4 7 0 0,-3-4 0 0,-1 6 1 0,4 0 0 16,-3 1 0-16,3-1 0 0,-4 4-4 0,4 2-1 15,-3-2 0-15,3-4 0 0,0 0-15 0,0 1 11 16,-4-1-11-16,4 4 10 0,-3-10-10 0,3 0 0 16,0 6 0-16,3-3 8 0,1-2-8 0,-4-5 0 15,3 8 0-15,1-17 0 0,-1 10 0 0,4-3 0 16,-3-6 10-16,3 5-10 15,0-5-50-15,-4-4-17 0,8 4-3 0,-4-7-1 16,0 0-90-16,0 1-19 0,0-7-3 0,4-7-521 0</inkml:trace>
  <inkml:trace contextRef="#ctx0" brushRef="#br0" timeOffset="3620.663">29344 2598 1566 0,'0'0'34'0,"0"0"7"0,0 0 2 0,0 0 1 0,0-6-35 0,0 6-9 0,0 0 0 0,0 0 0 16,0 0 31-16,0 0 4 0,0-7 1 0,0 7 0 16,0 0 0-16,0 0 0 0,0 0 0 0,0 0 0 15,0 0 11-15,7-6 2 0,-7 6 1 0,4-3 0 0,-4 3-26 0,10-6-4 16,1 6-2-16,-1-3 0 15,1-4-18-15,7 4 0 0,-1 0 0 0,4-3 0 0,1 3 0 0,2-4 0 16,5 4 0-16,-1-3 0 0,0-7 16 0,4 10-1 16,-1-12 0-16,5 11 0 0,-1-5-15 0,4 6 0 15,-4-3 0-15,4-1 0 16,-7 1-120-16,-1 6-23 0,-2-3-5 0</inkml:trace>
  <inkml:trace contextRef="#ctx0" brushRef="#br0" timeOffset="3988.437">29496 2777 1839 0,'0'0'81'0,"-7"0"18"16,0 3-79-16,0-3-20 0,-4 6 0 0,4-3 0 16,-4-3 0-16,4 3 0 0,7-3 0 0,-7 7 0 15,4-7 0-15,3 0 0 0,0 0 0 0,0 0 0 0,0 0 9 0,0 0 2 16,0 0 0-16,0 0 0 0,0 0-11 0,0 0 0 15,0 0 0-15,7-7 8 0,10 7-8 0,-2-3 8 16,-5 3-8-16,4-3 8 0,4-3-8 0,0 6-9 16,-4-3 9-16,0-4-13 0,3 7-9 0,1 0-2 15,0-3 0-15,-1 3 0 16,4-6-125-16,1 0-26 0,-1-1-5 0</inkml:trace>
  <inkml:trace contextRef="#ctx0" brushRef="#br0" timeOffset="5320.397">31126 2460 633 0,'0'0'56'0,"0"0"-44"15,-7-6-12-15,7 6 0 16,0 0 128-16,-8-3 24 0,1 3 5 0,7 0 1 0,-3-10-126 0,-1 7-24 16,-3-3-8-16,4-4 0 0,-1 10 48 0,1-3 6 15,3-3 2-15,0-7 0 0,0 13-2 0,3-3 0 16,1-6 0-16,-4 9 0 0,0 0-2 0,0 0-1 15,0 0 0-15,0 0 0 0,0-6-10 0,0 6-1 16,0 0-1-16,0 0 0 0,-7 9-39 0,0-3 0 0,-4 4 0 16,1 2 0-16,-5 1 0 0,1 6 0 15,0-7 0-15,0 7-8 0,-4-7 8 0,1 10 0 0,-8 0 0 16,-3 0 0-16,0-3 0 0,-1 9 0 0,1-3 8 0,-4-3-8 16,4 7 15-16,-4-11-2 0,4 4 0 0,0 0 0 15,0 0 11-15,3-9 3 0,-7 9 0 0,4-10 0 16,3 7-4-16,1-6-1 0,-1-4 0 0,4 1 0 15,0-1-7-15,3 0-2 0,4-6 0 0,0 4 0 16,0-4 1-16,0-3 0 0,3 0 0 0,4 0 0 16,-4 0-14-16,1 0 11 0,3-3-11 0,0-4 10 15,3 4-10-15,-3-6 0 0,4 0 9 0,-4-1-9 16,3 1 9-16,1-7-9 0,-1 0 12 0,4 4-12 16,0-1 8-16,-4-6-8 0,4 10 0 0,0-7 0 15,0-6 0-15,0 7 0 0,4-1 0 0,0 7 0 16,-1-10 0-16,1 9 0 0,3 1 0 0,-4-7 0 0,8 7 0 0,-1 0 0 15,1-1 0-15,3-2 0 0,-3 2 0 0,3 1 0 16,-4 6-13-16,4-7 5 0,1 1 8 0,2 9 0 16,-3-3 0-16,4 3 8 0,-4-7-8 0,4 7-13 15,-4 7 3-15,3-4 1 0,-2 3 9 0,-1 0 0 16,3 1 0-16,1-4-8 0,-4 6 8 0,4 4 0 16,-4-4 0-16,3 4 0 0,1 2 0 0,0 1 0 15,-4 0 9-15,0-1-9 0,4 4 14 0,-1 0-4 16,1-3-1-16,-1 2 0 0,1 1-9 0,0 0 10 15,-4-6-10-15,3-1 10 0,1 7-10 0,-4-3 12 16,4-7-12-16,-4 1 12 0,0 2 5 0,4-3 2 16,-1 1 0-16,5-4 0 0,-5 0 5 0,1 1 2 15,3-4 0-15,-3 3 0 0,-1-3-10 0,1-3-1 0,-4 0-1 16,0 3 0-16,4-3-14 0,-4 0 11 16,0 0-11-16,-3 0 10 0,-1 7-10 0,1-7 0 0,-1 0 0 0,-3 0 8 15,0 0-8-15,0 0 0 0,1 0 0 0,-8 0 0 16,0 0-13-16,0 0-2 0,7 0 0 0,-7 0 0 31,0 0-101-31,0 0-21 0,0 0-4 0,0 0-834 0</inkml:trace>
  <inkml:trace contextRef="#ctx0" brushRef="#br0" timeOffset="43399.034">14182 7527 230 0,'0'0'20'0,"-4"-9"-20"0,-3 6 0 16,0-7 0-16,4 1 248 0,-5-3 44 0,5-1 10 0,-4-3 2 16,0 7-235-16,0-4-46 0,-4 4-10 0,1 6-1 15,-1-7-12-15,-3 7 0 0,0-3 0 0,0 6 0 16,-4 0 0-16,4 0 0 0,-7 6 0 0,3-3 0 15,-3 7 0-15,0-7 0 0,0 6 0 0,-1 1 0 16,1-7 0-16,4 6 0 0,-5 1 0 0,5-4 0 16,3 0 0-16,3 1 0 0,1-4 0 0,6-3 8 15,4 0 37-15,0 0 7 0,0 0 2 0,0 0 0 16,0 0-10-16,0 0-3 0,4 9 0 0,6-9 0 16,-3 9 36-16,4-5 7 0,-1-4 2 0,4 9 0 15,-3-9-27-15,3 9-6 0,0-2-1 0,4-4 0 16,0 0-25-16,3 6-6 0,-4 1-1 0,8-7 0 0,3 6-4 0,1-2 0 15,-1-4-1-15,3 6 0 0,5-6 5 0,-1 7 0 16,0-10 1-16,4 9 0 0,0-3 4 0,3-2 1 16,1-1 0-16,2-3 0 15,-2 9 6-15,6-9 2 0,4 0 0 0,7 0 0 0,0 0-5 0,4 0-1 16,-1 0 0-16,1 0 0 0,-1 6-15 0,4-3-3 16,4-3-1-16,-4 7 0 0,3-4-1 0,-3 0 0 15,0 6 0-15,-3-2 0 0,-1-4-8 0,-3 0 8 16,0 6-8-16,0-9 8 0,-3 7 25 0,-4-4 5 15,3 3 1-15,-3-3 0 0,-4 0-16 0,-3-3-3 16,0 0-1-16,-4 7 0 0,1-7 5 0,-5 0 2 0,5 0 0 0,3 0 0 16,0-7-10-16,-1 7-1 0,-6-3-1 15,0 0 0-15,3-3-4 0,-3 6-1 0,-4-3 0 0,1-4 0 16,-5 7-9-16,-2-3 12 0,-5 3-12 0,1-9 12 16,-4 9-12-16,0 0 0 0,-3 0 0 0,0-3 8 15,-4 3-8-15,-4 0 0 0,-3-7 0 0,4 7 8 16,-4 0-8-16,0 0 0 0,-7 0 0 0,4-3 8 15,3-3 4-15,-4 6 1 0,-3 0 0 0,4-3 0 16,3-7-4-16,-4 10-1 0,1-9 0 0,-4 9 0 16,3-3-8-16,1-3 0 0,3 3 0 0,0-1 0 15,-7 4 0-15,0 0 0 0,4-6 0 0,-1 3 0 16,-3 3-12-16,0 0 0 0,0 0-1 0,0 0 0 31,0 0-26-31,0 0-5 0,0 0 0 0,0 0-1 0,0 0-70 16,0-6-13-16,0 6-4 0,0 0 0 0,0 0-73 0,0 0-15 0,0 0-4 0</inkml:trace>
  <inkml:trace contextRef="#ctx0" brushRef="#br0" timeOffset="44015.475">17579 7759 1699 0,'0'0'75'0,"0"0"16"0,0 0-73 0,0 0-18 16,0 0 0-16,7 0 0 16,7 0 76-16,0-3 11 0,4-3 2 0,-1 6 1 0,5-9-38 0,-1 9-7 15,4 0-1-15,-1-3-1 0,4-1-18 0,4-2-3 16,3 6-1-16,1-3 0 0,-5-3-21 0,8 6 0 16,4 0 0-16,2 0-8 0,1 0 28 0,4 0 5 15,-1 0 2-15,1 6 0 0,2-6 5 0,5 0 0 16,-4 0 1-16,7 0 0 0,10 0-6 0,-3 0-2 15,0 0 0-15,0-6 0 0,7 6 25 0,-3-3 5 16,3-4 1-16,-3 4 0 0,-1-6 0 0,1-1 0 16,-8 7 0-16,4-6 0 0,-3 6-16 0,-4-4-2 15,0-2-1-15,0 6 0 0,0-7-12 0,-7 10-2 0,-8-9-1 16,-2 9 0-16,-4-3-14 0,-4-3-8 0,-7 6 8 0,-3 0-8 16,-4 0-8-16,-3 0-7 0,-4 6-1 0,-4-3 0 31,-10-3-159-31,0 0-32 0,0 0-6 0</inkml:trace>
  <inkml:trace contextRef="#ctx0" brushRef="#br0" timeOffset="117875.726">9416 17785 1209 0,'7'-3'108'16,"-7"-7"-87"-16,-4-2-21 0,4-1 0 16,-3-3 142-16,3 1 24 0,0-1 5 0,0 0 1 15,-11 1-81-15,11 2-16 0,0-6-3 0,-3 7-1 16,-5-1-11-16,5 1-3 0,-1-4 0 0,1 3 0 0,3 4-32 0,0 0-6 16,-4 5-2-16,4 4 0 0,0 0 16 0,0 0 3 15,0 0 1-15,0 0 0 0,11 0-37 0,0 4 0 16,3 2 0-16,0-3 0 0,3 6 0 0,5 1 0 15,-1-1 0-15,7-6 8 0,-3 7-8 0,6-1 0 16,5-6 0-16,2 7 0 0,5-1-17 0,6 1 1 16,4-1 1-16,0 0 0 0,0-2 15 0,3 2 0 15,4 0-10-15,-3 4 10 0,-4-4-9 0,10 1 9 16,11-7-12-16,-3 3 12 0,-1-3-15 0,5 7 4 16,-1-10 1-16,10 6 0 0,12-6 10 0,-8 0 9 15,-4 0-1-15,8 0-8 0,7-6 34 0,3 3 0 16,0-4 0-16,4 4 0 0,4-6 21 0,6 9 4 15,4-10 1-15,0 7 0 0,0-3-29 0,3 6-6 0,-3-6-1 0,4-1 0 16,3 7 13-16,-4-3 3 0,-6-3 0 16,3-3 0-16,-4 9-26 0,0-4-5 0,-6 4-1 15,-1-9 0-15,-3 9 4 0,3-9 0 0,-3 9 0 0,-3-3 0 16,-8-4-1-16,4 1 0 0,-1 0 0 0,1-4 0 16,0 7 15-16,-4-6 3 0,-3-1 1 0,7-2 0 15,-4 2-18-15,-3 1-3 0,-8-4-1 0,1 4 0 16,-7 0-8-16,-1-4 0 0,-3 1 0 0,0 2 8 15,-3 1-8-15,-4-1 0 0,-7 1 0 0,-4 6 0 16,-10-10 0-16,0 7 0 0,-4 3 0 0,-6-3 0 16,-5 2 0-16,-2 1 0 0,-1 3 0 0,-10 0 0 15,-1 0 0-15,-3-6 0 0,-3 6-10 0,-4 0 10 16,0 0-37-16,-7 0-2 0,0 0 0 0,0 0 0 31,3-3-105-31,-6-7-20 0,-4-2-5 0,-4-7-1015 0</inkml:trace>
  <inkml:trace contextRef="#ctx0" brushRef="#br0" timeOffset="118675.593">9934 18954 979 0,'0'0'87'0,"0"0"-70"15,11-3-17-15,3-3 0 0,4 3 147 0,3 0 25 0,3-4 6 0,5-2 1 16,2 0-148-16,5 2-31 16,6 1 0-16,0-3-8 0,4-4-7 0,7 4-1 0,11-1 0 0,-4-2 0 15,-4 2 16-15,0 1 0 0,8-4 12 0,-4 10-12 16,3-3 0-16,-3-3-16 0,7 9 2 0,8 0 0 16,-1-4 48-16,-4 4 10 0,-3 0 1 0,-3 4 1 15,10-4 2-15,0 9 0 0,11-9 0 0,-1 9 0 16,1-9-10-16,0 7-2 0,3-4 0 0,7 0 0 15,0-3-12-15,4 0-4 0,-4-3 0 0,11 3 0 16,3-10 0-16,8 7 0 0,-4-3 0 0,7-7 0 16,3 1-8-16,1-4-1 0,-1 4-1 0,1 2 0 15,-1-2 1-15,1-1 0 0,3 1 0 0,-4-4 0 16,-7 6 5-16,4-2 0 0,4 3 1 0,-4 5 0 16,-7-2 9-16,0 0 2 0,-1 0 0 0,1 6 0 0,-3 0-15 15,-8 0-2-15,0 0-1 0,1 0 0 16,-1 0-10-16,-3 9-12 0,-4-6 2 0,0 7-696 15,-3-1-139-15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4T15:03:04.53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17724 11616 806 0,'0'0'72'0,"0"6"-58"16,0-6-14-16,0 10 0 0,0-1 107 0,0 7 18 15,-4-7 4-15,4 1 1 0,0-1-74 0,0 0-16 16,0 7-2-16,0-6-1 0,0-1-9 0,4 0-1 16,-1 7-1-16,1-3 0 0,-4 2-1 0,0-5 0 15,3 8 0-15,4 1 0 0,-3 0-5 0,3 6-2 16,0 3 0-16,0 7 0 0,0-1 26 0,4 4 6 15,-1 6 1-15,1 6 0 0,-1-3 0 0,4 6 0 0,1 1 0 16,2 8 0-16,1 1-15 0,-4 6-2 0,0-3-1 0,4 12 0 16,-4 4-13-16,3-4-2 0,1-2-1 0,-4 2 0 15,0 4-7-15,-3-4-2 0,6-6 0 0,-6 0 0 16,3-9 7-16,-3 6 1 0,3-6 0 0,0-1 0 16,-3-5-5-16,3 2-1 0,-4-2 0 0,1-4 0 15,3 0 2-15,-3-9 0 0,3 0 0 0,-4 3 0 16,4-3-12-16,-3 6 12 0,3-6-12 0,0 3 12 15,4 7-12-15,-4-1 0 0,7 0 0 0,-7-6 0 16,0 7 0-16,4-4 0 0,-4-6 0 0,4-7 0 16,-4 7 0-16,-4-9 0 0,4-7 0 0,-3 0 8 15,0-9-8-15,-4 0 0 0,-4-4-10 0,1-5 10 16,-1-1-83-16,-3-9-10 16,0 0-3-16,0 0-551 0,0-19-110 0</inkml:trace>
  <inkml:trace contextRef="#ctx0" brushRef="#br0" timeOffset="479.36">18546 10845 1789 0,'-15'-7'79'0,"15"7"17"0,0 0-77 0,0 0-19 0,0 0 0 0,0 0 0 16,0 0 9-16,7 10-1 0,8-1-8 0,-5-3 12 15,4 10 9-15,0 3 2 0,4 0 0 0,0 6 0 16,3 3 15-16,0 0 3 0,0 10 1 0,0 6 0 15,4 6-25-15,0-3-5 0,-1 3 0 0,5 7-1 16,-5-4 16-16,1 10 3 0,0 9 1 0,-1-3 0 16,1 3 5-16,0 0 2 0,-4 0 0 0,4 0 0 15,-8 7 2-15,4-1 0 0,1-3 0 0,-1 4 0 16,-4-1-24-16,1-6-5 0,0 0-1 0,-1 1 0 16,1-1 1-16,0 0 0 0,-4 0 0 0,3-9 0 0,1-1-1 15,-4 1 0-15,0-3 0 0,-3 2 0 0,3 1-10 16,0 0 10-16,0-10-10 0,-3 7 10 0,-1-7-10 0,4-6 0 15,-3-3 9-15,3-6-9 0,-3-1 0 16,-1-2-8-16,1-1 0 0,-1-6 0 16,1-9-36-16,0 3-8 0,3-9 0 0,-7 2-1 15,0-12-135-15,0 4-28 0,0-14-4 0</inkml:trace>
  <inkml:trace contextRef="#ctx0" brushRef="#br0" timeOffset="913.459">19540 10061 1094 0,'0'0'48'0,"0"0"11"0,-3 9-47 0,-4 1-12 0,0 8 0 0,7-2 0 15,0 12 228-15,0-3 44 0,3 13 9 0,4-4 2 16,4 4-220-16,-1 6-44 0,1 0-9 0,3 9-2 0,7 7 18 0,4-4 3 16,0 13 1-16,-1-3 0 0,5-3-17 15,-5 9-3-15,5-3-1 0,-5 9 0 0,1-2 5 16,0-4 1-16,-1 6 0 0,1 0 0 0,0-5 6 15,-1 8 2-15,-2 10 0 0,-1-3 0 0,0 0-6 0,-7 9-1 16,4 0 0-16,-4-6 0 0,-4 6-1 0,-3-6-1 16,0-9 0-16,-3-1 0 0,0-2 5 0,-4-1 1 15,3-6 0-15,-3 0 0 0,0-9 9 0,4-3 3 16,-4-13 0-16,3 0 0 0,4-7-32 0,-3-2 0 16,-1-10 0-16,1-9 0 15,-1 6-30-15,-3-9-12 0,0-7-2 0,0 1-1 16,0-10-149-16,0 0-30 0,0 0-5 0,0-10-675 0</inkml:trace>
  <inkml:trace contextRef="#ctx0" brushRef="#br0" timeOffset="1341.138">20440 9418 979 0,'0'0'87'0,"0"9"-70"0,0 1-17 0,0 9 0 0,-4 6 199 0,4 3 36 16,0 6 7-16,0 1 2 0,7 9-149 0,1 0-30 15,-1 3-5-15,7 0-2 0,0 15 0 0,3 1 0 16,5 12 0-16,2-3 0 0,5 4-21 0,-5 2-4 16,1 1-1-16,3 2 0 0,0 1-5 0,4 5-2 15,0 1 0-15,3-6 0 0,-3-1-25 0,-4 7 8 16,0 3-8-16,4-3 0 0,-4 0 0 0,-3-4-19 16,-4 1 3-16,4 0 1 0,0-1 23 0,-4-2 5 15,0-7 1-15,0 0 0 0,-3-9-14 0,-1 3 0 16,1-6 0-16,0-7 0 0,-8 4 0 0,4-7 12 15,0-6 0-15,1-3 0 0,-1-6-12 0,0 3 8 16,0-13-8-16,4 0 0 16,-4-3-92-16,0-9-25 0,0-4-5 0,-4-5-553 0,5-4-110 15</inkml:trace>
  <inkml:trace contextRef="#ctx0" brushRef="#br0" timeOffset="1764.68">21382 9223 2052 0,'0'0'45'0,"0"10"10"0,0-1 1 0,0 7 1 0,0 0-45 0,0 6-12 15,3 3 0-15,4 3 0 0,1 6 22 0,2 1 2 16,1 12 1-16,3 3 0 0,0-3 11 0,0 6 3 16,4 1 0-16,3 5 0 0,4-2-17 0,-1 5-3 15,1 11-1-15,-4-1 0 0,-3-3 1 0,6 3 0 16,8-3 0-16,-14 3 0 0,-8-6 0 0,8 12 0 15,3 1 0-15,0-4 0 0,-7 3-8 0,4 1-2 16,0-4 0-16,-1 3 0 0,1 4-9 0,-4-10 8 16,-3 3-8-16,-1-9 8 0,4-3 8 0,-3-10 0 15,0 0 1-15,-4 1 0 0,0-10-8 0,0 3-1 0,3-7-8 16,-3-8 12 0,0 2-38-16,0-9-8 0,8-6-2 0,-8-3 0 15,-4-7-208-15,-3-9-41 0</inkml:trace>
  <inkml:trace contextRef="#ctx0" brushRef="#br0" timeOffset="2163.111">22077 8857 2300 0,'0'0'102'0,"-4"9"21"0,-3 0-99 0,4 7-24 16,3 3 0-16,0 9 0 0,-4-3 45 0,11 10 4 15,0-1 1-15,4 4 0 0,3-1-39 0,-3 7-11 16,3 0 0-16,3 10 0 0,12 2 10 0,-8 4-2 15,0 2-8-15,0 1 12 0,4 9 3 0,-1-9 0 16,-2 9 0-16,-1 0 0 0,0 6 22 0,7 4 5 16,0-4 1-16,-3 4 0 0,-11-4-34 0,4-6-9 15,10 1 0-15,-10-1 0 0,-1 0 8 0,1-3-8 16,-4-13 8-16,4 4-8 0,3-7 0 0,-7-6 0 0,-7-3 0 16,11-9 8-16,-1 2-8 0,-3-2-10 0,-6-7 10 0,2-3-13 31,1 0-130-31,-1-12-25 0,-3 2-6 0,0-15-858 0</inkml:trace>
  <inkml:trace contextRef="#ctx0" brushRef="#br0" timeOffset="2580.076">22885 8179 2595 0,'-18'10'115'0,"15"-4"24"0,3 3-111 0,-4 10-28 15,-3 6 0-15,3 3 0 0,8 10 32 0,-1 6 2 16,8 0 0-16,0 9 0 0,-4 0-42 0,7 1-9 15,7 9-2-15,0-1 0 0,-3 10 29 0,6 0 6 16,-2 1 0-16,2 5 1 0,1-6-17 0,0 0 0 16,-1 4 0-16,1-4 0 0,0 3 0 0,0-6 0 15,3 12 9-15,0-8-9 0,0-1 12 0,-3-3-3 16,3 12-1-16,-7-2 0 0,0 2-8 0,1 1 0 16,-1-4 9-16,-4 4-9 0,5-1 0 0,-8-3 0 0,0-5 0 15,-4-1 0-15,1 0 0 0,3-13 0 0,-3-2 0 16,-1-4 11-16,1-9-11 0,-1 0 0 0,1-16-12 0,3 4 12 31,-3-10-66-31,-1-4-6 0,1-2 0 0,3-7-1 16,-3-12-187-16,-1-6-38 0</inkml:trace>
  <inkml:trace contextRef="#ctx0" brushRef="#br0" timeOffset="2966.306">23671 8170 1670 0,'-3'16'74'0,"3"-7"15"0,-4 0-71 0,4 10-18 16,0 9 0-16,0 4 0 0,0 5 184 0,7 1 34 16,4 12 6-16,0-3 2 0,3 13-177 0,0-4-35 0,0-2-14 0,4 15 11 15,3-4-1-15,0 7 0 0,-3-3 0 0,-1 4 0 16,1-1-10-16,-1 0 12 16,-2-3-12-16,2-6 12 0,-3 9-12 0,4-10 0 0,0 1 0 15,-1 0 0-15,-3-10 0 0,0-3 8 0,1-9-8 0,2 3 8 16,-3 0-8-16,-3 0 0 0,3-10 0 0,-3 1 0 15,-1 2-27-15,-3-2 3 0,4-1 0 0,-1-2 0 32,1 2-36-32,0-6-8 0,-1 4 0 0,1-4-1 15,-4 0-139-15,3 0-27 0</inkml:trace>
  <inkml:trace contextRef="#ctx0" brushRef="#br0" timeOffset="4422.836">24380 8599 288 0,'0'0'25'0,"0"0"-25"0,0 0 0 0,0 0 0 16,0 0 326-16,0 0 60 0,0 0 12 0,0 0 2 16,0 0-276-16,0 0-56 0,0 0-12 0,11 0-1 15,3 0-41-15,-3 0-14 0,6 0 9 0,-2 0-9 0,9 0 10 16,1 7-10-16,3-7 12 0,7-7-12 0,1 7 52 0,2 0 3 16,8-3 1-16,7-3 0 0,4 3 13 0,6-3 3 15,1-4 1-15,6 1 0 0,1 9-26 0,3-10-6 16,0 1-1-16,4 3 0 0,10-4 1 0,-4 7 0 15,8-6 0-15,3-1 0 0,1-2-7 0,2 9-2 16,1-4 0-16,-4-2 0 0,1 6 0 0,-1-3 0 16,4-4 0-16,-4 1 0 0,-7 9-19 0,-3-10-4 15,3 10-1-15,4-6 0 0,0 3-8 0,-4-3 0 16,3 3 0-16,-2-4 0 0,-5 4 0 0,-3-3-12 16,1 6 4-16,-5-3 8 15,1 3-44-15,-4-7 0 0,-4 7-1 0,-10 0 0 16,-3 0-24-16,-11 0-5 0,0 7-1 0,-4-4 0 15,-3 3-133-15,-8-3-26 0,-2 4-6 0</inkml:trace>
  <inkml:trace contextRef="#ctx0" brushRef="#br0" timeOffset="4955.291">24829 9283 1324 0,'0'0'118'0,"0"0"-94"15,0 0-24-15,0 0 0 0,0 0 263 0,0 0 48 16,10 3 9-16,4-3 3 0,-3 0-260 0,6 0-52 0,5 6-11 0,-5-2 0 16,4-4 0-16,1 0 0 15,-1 6 0-15,3-6 0 0,5 9 0 0,-1-9 0 16,0 7 0-16,4-4 0 0,0 3 12 0,-1-3-4 0,1-3 0 0,3 6 0 15,4-3 20-15,4 7 4 0,2-10 1 0,8 6 0 16,7-3 18-16,4-3 3 0,3 7 1 0,3-7 0 16,4 0-7-16,4 3 0 0,7 3-1 0,3-6 0 15,0 0-32-15,4 0-7 0,0 0 0 0,3 0-8 16,4 0 0-16,-4-9 0 0,-3 9 0 0,6-7 0 16,1 4 0-16,3-3 0 0,8-4 0 0,-4 7 0 15,-1-3 0-15,-2-3-12 0,6-1 3 0,-10 1 1 16,-4 3-4-16,-3-4 0 0,0 1 0 0,-8 6 0 15,1-7-34 1,-4 4-7-16,-3-3-2 0,-4 2 0 0,-7 4-77 0,-7-3-16 16,0 3-4-16,-4-4-572 0,-3 4-114 0</inkml:trace>
  <inkml:trace contextRef="#ctx0" brushRef="#br0" timeOffset="5418.886">25287 9901 1958 0,'0'0'174'0,"0"0"-139"0,0 0-35 0,11 6 0 16,-1-3 185-16,8-3 31 0,3 6 5 0,4-6 2 15,7 0-159-15,-1 4-31 0,5-4-6 0,-1 6-2 16,7-3 2-16,1-3 0 0,2 6 0 0,1-6 0 16,0 10-27-16,3-10 0 0,4 9 0 0,4 1 0 15,3-10 11-15,-4 9-3 0,1-3-8 0,3-3 12 16,0 7 34-16,3-4 6 0,1-3 2 0,3 3 0 15,3 4-24-15,8-10-5 0,-4 0-1 0,7 0 0 16,0 0-10-16,7 0-2 0,1-10-1 0,6 4 0 16,4 3-11-16,3-3 0 0,-3 3 0 0,7-4 0 15,3 4-16-15,-10-3-4 0,-4 6-2 0,-3 0 0 16,-1 0-24-16,1 0-5 16,-4 6-1-16,-3-3 0 0,-7 4-1 0,-8-4-1 0,-3 3 0 15,-7 3 0-15,0-2-70 0,-3 2-15 0,-8-6-2 16,-3 7-1-16,-7-1-29 0,-1 7-5 0,-6 3-2 0,-7-10-676 15</inkml:trace>
  <inkml:trace contextRef="#ctx0" brushRef="#br0" timeOffset="5914.836">25562 10393 1382 0,'7'6'123'0,"0"-6"-99"0,0 4-24 0,1 2 0 15,2-6 200-15,8 9 34 0,-4 1 7 0,3-10 2 16,5 9-171-16,2-3-33 0,1-3-7 0,7 7-2 16,-4-4 5-16,7 4 1 0,4-4 0 0,3-3 0 15,8 6-5-15,-4-2-1 0,3-4 0 0,-3 3 0 16,3-3 27-16,1 3 6 0,3-2 1 0,0 2 0 16,3 3-13-16,4 1-3 0,0-4 0 0,7-3 0 0,4 6-10 15,-1-2-2-15,1-4-1 0,3 3 0 0,7-3-13 16,4 4-2-16,6 2-1 0,4-9 0 0,1 6-9 0,3-3-2 15,6-3 0-15,-2 7 0 0,-1-7-8 0,-3 0 0 16,3 0 0-16,0 3 8 0,4-3-8 0,-4 0 0 16,-10 0 0-16,7 0 0 0,-4 6 0 0,4-3-11 15,-7-3 3-15,-1 6 0 16,-9 4-28-16,-5-1-4 0,4 1-2 16,-7-1 0-16,-3 0 16 0,0 1 3 0,-8-4 1 0,-3 10 0 15,-4-7-40-15,-10 4-8 0,-3-4-2 0,-8 1 0 16,0 5-130-16,-7-5-26 0,-6-1-6 0,-5 0-739 0</inkml:trace>
  <inkml:trace contextRef="#ctx0" brushRef="#br0" timeOffset="6409.722">26127 11052 1670 0,'0'0'148'0,"0"0"-118"16,0 0-30-16,0 0 0 0,0 0 212 0,0 0 37 15,0 0 7-15,0 0 2 0,3 9-206 0,8 0-42 16,-1-2-10-16,1 2 0 0,0-6 28 0,3 7 3 15,3 2 1-15,1-2 0 0,0 2-9 0,3-2-2 16,3-1 0-16,-2 7 0 0,2-7 23 0,-2 7 5 16,6-4 1-16,0-2 0 0,4 5 4 0,-1 1 1 15,8-3 0-15,0-4 0 0,3 7-31 0,4-7-5 16,0 7-2-16,4-7 0 0,6 1 5 0,7-1 1 16,8-3 0-16,7-3 0 0,3 7-7 0,7-10-2 15,0 6 0-15,4-6 0 0,7 3-14 0,-1-3 9 16,5 0-9-16,-8 0 8 0,4 0-8 0,0 0 0 15,3 0 0-15,0-3 0 0,-3 3 0 0,7 0 0 16,0-6 0-16,-1 6 0 0,5 6 0 0,-8-6 0 0,-3 3 0 16,3-3 0-16,-3 6-15 0,0-2 5 0,-4-4 1 0,-3 6 0 15,-8-3-7-15,1 3-2 0,0-6 0 0,-1 10 0 32,-6-4-18-32,-4-3-3 0,-3 7-1 0,-11-4 0 15,-4 3-92-15,-7-6-20 0,-3 4-3 0,-3 2-1 16,-8-3-87-16,-10-3-17 0,-8 7-4 0,-3-4-1 0</inkml:trace>
  <inkml:trace contextRef="#ctx0" brushRef="#br0" timeOffset="6890.069">26081 11738 3013 0,'0'0'66'0,"0"0"14"0,0 0 2 0,14 0 3 0,4 0-68 0,6 4-17 16,5 2 0-16,2-6 0 0,1 6 0 0,7-3 0 15,0-3 0-15,3 6 0 0,4-2 8 0,0-4-8 0,3 6 0 0,4-3 0 16,3 3 0-16,1-3 0 0,-1 4 0 0,1 2 0 16,3-3 17-16,0-3 7 0,7 7 0 15,3-1 1-15,1 1 7 0,3-1 0 0,4-3 1 0,-1 10 0 16,4-7-10-16,8 1-3 0,-1 2 0 0,3-5 0 16,-2 8-3-16,6-2-1 0,7-4 0 0,0 1 0 15,1-1-1-15,-1-3-1 0,-3 4 0 0,10-1 0 16,-3 1-14-16,0-1 0 0,-7-3 8 0,3 4-8 15,0-1 0-15,-6 1 0 0,-1-1-9 0,-3-3 9 16,-4 4 0-16,-4-1 0 0,-2 0 0 0,2 1 10 16,4-1-29-16,-6 1-5 15,-8-4-2-15,0-3 0 0,-7 6-11 16,3-2-3-16,1 2 0 0,-8-9 0 0,-6 10-64 0,-4-4-12 16,7-3-4-16,-11 3 0 0,-3-3-59 0,-11 4-12 15,0-7-2-15,-6 3-831 0</inkml:trace>
  <inkml:trace contextRef="#ctx0" brushRef="#br0" timeOffset="7388.362">26211 12375 2761 0,'0'0'60'0,"7"6"13"0,4 0 3 0,-4-2 2 0,4-4-62 0,-1 9-16 0,8-9 0 0,7 9 0 15,-1-2 0-15,8-4 0 0,0 3 0 0,7-3 0 16,3 4 0-16,4 2 0 0,0 0 0 0,0 7 9 15,3-3 7-15,4-4 2 0,0 7 0 0,0-1 0 16,7-2 35-16,3 3 7 0,4-1 2 0,7-2 0 16,7 2-6-16,4-5 0 0,3 9-1 0,4-10 0 15,7 7-11-15,0-7-3 0,-1 1 0 0,5-10 0 16,9 9-33-16,1-3-8 0,0-3 0 0,0 4 0 16,7-4 0-16,-3-3 0 0,2 6 0 0,-2-3 8 15,-4-3-8-15,0 0 0 0,3 6 0 0,-3-2 0 0,-7-4 0 16,-4 6 0-16,0-6 0 0,1 9-11 15,-5-2-17-15,1-4-4 16,-11 6-1-16,4 1 0 0,-4-1 7 0,-3 0 2 0,-4 4 0 0,-3-4 0 16,-4 1-10-16,-7 2-2 0,-4-2 0 15,-6-1 0-15,-4 7-12 0,-4-7-2 0,1 1-1 0,-8-1 0 16,-3 7-93-16,-8-7-20 0,-6 0-3 0,-4 7-1 16,-3-3-83-16,-7-7-17 0,-4 19-3 0,-14-12-466 15</inkml:trace>
  <inkml:trace contextRef="#ctx0" brushRef="#br0" timeOffset="7883.591">26656 13200 2761 0,'0'0'60'0,"3"3"13"0,4 3 3 0,4-3 2 16,7 7-62-16,6-1-16 0,1-3 0 0,10 4 0 0,8-1 9 0,10-9-1 15,3 10 0-15,11-10 0 0,4 6 4 0,10-3 0 16,3 3 0-16,5-6 0 0,2 3-12 0,5-3 0 16,2 10 0-16,1-4 0 0,-11-3 28 0,4 3 3 15,0 4 1-15,3-1 0 0,4 1-8 0,-4-1-2 16,-3 7 0-16,3-7 0 0,4 7 13 0,0-4 2 16,-1-2 1-16,5 5 0 0,-5-5-16 0,8 6-3 15,-3-7-1-15,-1 0 0 0,-3 1-18 0,3-1 10 16,7 1-10-16,-6-4 8 0,-1-3-8 0,-3-3 0 15,-8 6 0-15,5-6 8 0,-5 0-8 0,-6 0-12 16,3 0 2-16,-14-6 1 16,-3 12-35-16,-8-6-8 0,-3 0 0 0,-7 0-1 15,-3 3-20-15,-4-3-4 0,-4 0-1 0,-7 0 0 16,-3 0-37-16,-4 7-7 0,-3-4-2 0,-7-3 0 16,-4 0-48-16,0 6-11 0,-4-6-1 0,-3 0-654 0</inkml:trace>
  <inkml:trace contextRef="#ctx0" brushRef="#br0" timeOffset="9575.891">27534 13397 230 0,'0'0'10'0,"0"0"2"0,0 0-12 0,0 0 0 16,0 0 0-16,0 0 0 0,-7-6 241 0,0 6 46 15,0 6 9-15,0-6 1 0,-3 0-210 0,2 0-43 0,-2 3-8 16,3 7-1-16,-4-4 23 0,1 10 5 0,-4-4 1 16,-4 4 0-16,0 3 12 0,-3 6 2 15,-4-3 1-15,-3 12 0 0,0 1 7 0,-7 2 2 0,-1 7 0 0,-6 0 0 16,-4 10-40-16,-3-7-7 0,-1 12-1 0,5-6-1 15,-5 4 20-15,1 2 4 0,-11 14 1 0,3-1 0 16,4 6-4-16,-7 4 0 0,-7-1 0 0,0 7 0 16,0 3-15-16,-3-3-3 0,-1 3-1 0,-3 3 0 15,0-3-22-15,0 6-5 0,-4 3-1 0,4-9 0 16,0 3-13-16,4-3 0 0,-4-3 0 0,0 0 0 16,3-7 0-16,4-5 0 0,3 2 0 0,8-9 9 15,7-6-9-15,-1-7 0 0,4-3-12 0,4-9 12 16,0 10-24-16,-1-17 2 0,8 4 1 0,3-13 0 15,-3 0-87 1,3-2-18-16,1-1-3 0,-1-7-1 0,4-5-110 16,3-7-23-16</inkml:trace>
  <inkml:trace contextRef="#ctx0" brushRef="#br0" timeOffset="10009.994">26388 13334 1036 0,'0'0'46'0,"0"0"10"0,-7 10-45 0,3-7-11 0,-3 6 0 0,-3 7 0 16,-1 0 340-16,0-4 65 0,1 13 14 0,-8 1 2 31,1 2-361-31,-8 6-72 0,-3 4-14 0,-4 6-3 0,-7 3 29 0,-3 3 0 0,-4 3-8 0,-4 4 8 16,1 5 10-16,-7 1 5 0,-1 0 1 0,-3 12 0 16,-3 0 33-16,-4-2 7 0,-7 5 2 0,3 3 0 15,-3 1-1-15,3 6 0 0,-6 0 0 0,3 3 0 16,-7 3-9-16,-4-3-1 0,0-1-1 0,4 1 0 15,0 7-8-15,0-1-2 0,0-6 0 0,-4 3 0 16,0-3-19-16,4 0-4 0,0 3-1 0,7-10 0 16,3-5-12-16,4-1 0 0,4-12 0 0,6 6 0 15,1-9-22-15,7-10-1 0,3-3 0 0,3-6 0 16,8-12-73-16,3 2-14 0,8-15-3 0,3-3-1 16,3-7-79-16,0-3-16 0,4-12-3 15</inkml:trace>
  <inkml:trace contextRef="#ctx0" brushRef="#br0" timeOffset="10444.538">24712 13472 345 0,'-18'22'31'0,"8"-12"-31"0,-4-1 0 0,-4 1 0 16,-7 2 559-16,-3 4 105 0,0 3 22 0,3 6 4 15,-3-6-554-15,3 6-110 0,-3 3-26 0,0 0 0 16,3 7 0-16,-7 2 10 0,1 7-10 0,-5 0 10 15,1 0-10-15,-4 6 0 0,-3-3 0 0,0 10 0 16,-8 2 0-16,-3 10 0 0,0-3 0 0,-6 6 0 16,-5 0 20-16,-3 0 12 0,3 7 3 0,-6 2 0 15,-4 4-7-15,-4 0 0 0,-3-1-1 0,7-2 0 16,-4-1-1-16,1 7 0 0,-4-6 0 0,0-1 0 0,-8 1-5 16,12-4-1-16,6 1 0 0,4-4 0 0,4 3-20 15,-1-6 0-15,1 7 0 0,3-13 0 16,7-4-32-16,0-2-8 0,-4-7-2 0,8 4 0 15,10-4-96-15,-3-9-19 0,-4 0-4 0,7-10-1 16,7 4-56-16,1-13-11 0,-1 3-3 0</inkml:trace>
  <inkml:trace contextRef="#ctx0" brushRef="#br0" timeOffset="10869.05">25326 13516 2649 0,'0'0'117'0,"-7"7"25"0,-4 2-114 0,-3 0-28 0,-3 1 0 0,-1 9 0 16,-3-1 0-16,-4 8-12 0,-7 8 1 0,1-6 0 16,-12 13 33-16,1 0 6 0,-8 12 2 0,1-3 0 15,-4 7-30-15,-3 5 0 0,-4 1 0 0,-7 6 0 0,-4 10 38 16,1-4 2-16,-8-3 0 0,4 13 0 16,-4-10 12-16,1 13 2 0,-1-1 1 0,-7 1 0 0,-3-3-19 0,4 12-3 15,2-9-1-15,1 9 0 0,-3-6-2 0,-1 9-1 16,-3-12 0-16,0 9 0 0,3-6-11 0,4 7-2 15,0-7-1-15,-4 3 0 0,-7-13-15 0,11 7 0 16,11-3 0-16,3-7 0 16,7 0-15-16,3-12-9 0,1-3-1 0,10-3-1 15,7-13-78-15,4-3-15 0,-4-7-3 0,4-2-1 16,10-10-104-16,0-6-21 0,1-1-4 0</inkml:trace>
  <inkml:trace contextRef="#ctx0" brushRef="#br0" timeOffset="11321.768">23738 13168 1209 0,'-14'16'53'0,"7"-13"12"0,-10 10-52 0,-1-1-13 16,-7 7 0-16,1 3 0 0,-5 0 362 0,-2 3 70 15,-5 3 13-15,-2 7 3 0,-8-1-332 0,-4 4-68 16,-3 6-12-16,0 3-4 0,-7 3-16 0,-3 6-4 15,-8 7-1-15,1 6 0 0,-1 0 9 0,-6 6 3 16,-11-3 0-16,3 13 0 0,0 0 7 0,1 3 2 16,-8 3 0-16,-3 6 0 0,-1 0-13 0,5 3-3 15,-1 4 0-15,0-7 0 0,-7-6-1 0,4 6-1 16,3 3 0-16,1-2 0 0,-1-7-14 0,0-4 0 16,0 1 0-16,4-6 0 0,7 6 13 0,0-7-3 15,3-9-1-15,4 7 0 0,7-14-18 0,-3-2-4 16,-1 0-1-16,4-10 0 15,7 1-61-15,7-4-12 0,0-13-2 0,4 1-1 16,3-4-82-16,4-8-16 0,-4-1-3 0,11-13-927 0</inkml:trace>
  <inkml:trace contextRef="#ctx0" brushRef="#br0" timeOffset="11801.522">22398 13309 1209 0,'-32'35'108'0,"7"-16"-87"16,-10 0-21-16,-11 6 0 0,0 3 384 0,-6 0 72 16,-1 7 14-16,-7 2 3 0,-7 7-361 0,0 6-73 15,0 4-15-15,-4-1-2 0,-7 10 16 0,1-1 3 16,-4 1 1-16,-1 9 0 0,-6 7-22 0,0 2-4 15,-4 10 0-15,1 0-1 0,2 3-5 0,-2 6-1 16,-1 1 0-16,-3 5 0 0,3-2 10 0,-3 2 1 0,7-5 1 16,-4 5 0-16,0 4-2 0,4-3-1 0,3-10 0 15,4 6 0-15,0-2-18 0,3-1 8 0,4-3-8 0,0-6 0 16,0 3 0-16,4-9-11 0,3 9 0 0,0-12 0 31,7-1-28-31,0-12-5 0,3-6-2 0,1-7 0 16,6-2-67-16,4-10-14 0,1-1-2 0,6-14-1 15,0 2-48-15,7-12-10 0,4-7-1 0,3-5-824 0</inkml:trace>
  <inkml:trace contextRef="#ctx0" brushRef="#br0" timeOffset="12236.112">20630 13472 2473 0,'8'16'109'0,"-16"-10"23"0,-2 4-105 0,-8 2-27 0,-3 13 0 0,0-6 0 16,0 6 69-16,-4 4 9 0,-3 5 2 0,3 1 0 16,0-1-52-16,-6 4-11 0,-1-1-1 0,-7 4-1 15,0 0 17-15,-3 9 4 0,-7-3 1 0,-4 6 0 16,0 1-25-16,-4 5-4 0,1 7-8 0,-8 3 11 16,4-6 13-16,-10 9 4 0,-4 6 0 0,0-2 0 15,-7 11 7-15,3 1 1 0,-7 0 1 0,1-3 0 16,-5 9-9-16,-6-3-3 0,3 9 0 0,1-6 0 15,-1-3-25-15,4 0 0 0,-4-9 0 0,7 5 0 16,4-5 13-16,7-4-2 0,4-6-1 0,3-9 0 16,7-3-62-1,3-4-13-15,1-12-3 0,10 0 0 0,0-6-80 0,7-13-16 16,0 0-3-16,1-13-1036 0</inkml:trace>
  <inkml:trace contextRef="#ctx0" brushRef="#br0" timeOffset="12672.867">20041 13356 1785 0,'-24'16'159'0,"-12"3"-127"0,-6 6-32 0,-4 10 0 16,-7-1 223-16,-3 7 38 0,-1 0 8 0,-6 6 2 16,-4-4-197-16,0 5-39 0,0 5-8 0,-7 0-2 15,-4 0 26-15,0 7 5 0,-3-4 0 0,0 7 1 16,-3 0-26-16,2 6-6 0,-6 3-1 0,0-3 0 15,0 3-7-15,-4 0-1 0,4 0-1 0,0 10 0 16,-4-4-2-16,0 4 0 0,4-1 0 0,0-2 0 16,3 9-2-16,-3-7-1 0,0 7 0 0,-4 0 0 15,4-4-10-15,0-2 8 0,-1 3-8 0,5-4 8 16,3 1-8-16,0-1 0 0,6-9 0 0,1 4 0 16,0-11-28-16,14-2 0 15,4-10-1-15,10-9 0 0,7 0-68 0,7-6-14 0,4-10-2 16,7-3-1-16,3-6-98 0,1-3-19 15,6-16-4-15</inkml:trace>
  <inkml:trace contextRef="#ctx0" brushRef="#br0" timeOffset="13059.454">19237 13567 1785 0,'-56'37'159'0,"24"-12"-127"0,-14 3-32 0,-7 7 0 16,-3 3 237-16,-8 6 42 0,-3-1 8 0,-4 4 1 16,-6 7-228-16,-1-4-47 0,-3 6-13 0,0 7 0 15,-7 0 39-15,0 6 1 0,-8 3 1 0,1 0 0 16,3 0-23-16,-3 7-5 0,-4 2-1 0,1 1 0 16,-5-4-4-16,1 4 0 0,-4-4-8 0,4 3 12 15,-4-2-12-15,7-4 8 0,-3 4-8 0,7-7 0 16,6-3-20-1,5-13-11-15,3 7-1 0,3 0-1 0,4-10-158 0,3 0-31 0,4 0-6 16</inkml:trace>
  <inkml:trace contextRef="#ctx0" brushRef="#br0" timeOffset="13987.547">29496 13416 1753 0,'0'0'38'0,"3"-6"8"0,1-4 2 0,-4 7 2 0,0-3-40 0,3-3-10 0,-3-1 0 0,4 1 0 15,-1 2 15-15,-3-2 1 0,4 0 0 0,-4-1 0 16,3 1-16-16,-3-1 0 0,4 1 0 0,-4-7-10 31,0 7-34-31,0-4-6 0,0 4-2 0,0-4 0 16,0 4 6-16,4 0 1 0,-4-1 0 0,0 7 0 0,0-3 37 0,0-4 8 0,0 4 0 0,0 6 0 15,-4-3 0-15,4 3 0 0,0 0 0 0,0 0 0 32,-7-6-54-32,0 6-8 0,0 0-2 0,0 6 0 0,0-3 43 0,0 3 8 0,-7 4 1 0,3-1 1 15,-3 1 95-15,0 5 20 0,-7 1 3 0,-1-3 1 16,1 12 15-16,0 0 3 0,-4 3 1 0,-6 0 0 15,-5 7-23-15,1 2-4 0,3-2 0 0,-6 2-1 16,2 7-14-16,-3 0-2 0,-3 0-1 0,-4 9 0 0,-3 1-38 16,-4 2-8-16,-11 4-2 0,4 2 0 0,0 1 5 15,1 9 1-15,-9 10 0 0,1-4 0 0,-3 10-2 0,-8-6 0 16,-3 5 0-16,4 4 0 0,2-3 9 0,1 3 1 16,-3-9 1-16,-4 5 0 0,-1 4-14 0,1-3-3 15,11 0-1-15,-1-7 0 0,8-2-31 0,-1-4 8 16,4-3-8-16,0-3 0 0,4 3-14 0,6-3-6 15,5-3 0-15,2-3-1 0,8 0-2 0,0-10 0 16,-1 6 0-16,8-2 0 16,0-4-29-16,3 1-7 0,4-4-1 0,0-3 0 15,3 3-100-15,1-9-21 0,-1-1-4 0,7-5-591 16,-3-7-117-16</inkml:trace>
  <inkml:trace contextRef="#ctx0" brushRef="#br0" timeOffset="14509.231">30656 13137 1785 0,'0'9'159'0,"-10"1"-127"15,-1-1-32-15,-3 4 0 0,-4 2 248 0,1 4 44 16,-4 6 9-16,3 0 2 0,-3-3-249 0,-4 13-54 15,4-7 0-15,-7 7-8 0,-4 2 16 0,-3 4 3 16,-1 3 1-16,-2 0 0 0,-1 3 0 0,-3 0 1 16,3 6 0-16,-4 0 0 0,-2 10-1 0,-5-3-1 15,-6-4 0-15,-1 13 0 0,1 0 1 0,-4 3 1 16,0 4 0-16,0-4 0 0,3 6 22 0,-6 0 4 16,-4 4 1-16,3-1 0 0,1 1-12 0,3 6-3 0,0-7 0 15,4-2 0-15,-1 2-13 0,4-2-4 0,-3 2 0 0,-1 1 0 16,-3 2 3-16,7-8 0 0,8-4 0 0,-1 0 0 15,0-3-11-15,3 3 0 0,8-3 9 0,-4-6-9 16,8-7 0-16,2-3-18 0,-2 1 3 0,6-4 1 16,0-3-7-16,1-3-2 0,2 3 0 0,1-6 0 31,0-4-64-31,3-2-13 0,1-7-2 0,6-9-1 16,1 6-41-16,3-6-8 0,3-4-1 0,4-5-594 0,0-7-118 0</inkml:trace>
  <inkml:trace contextRef="#ctx0" brushRef="#br0" timeOffset="14961.739">30628 13526 2966 0,'-3'6'65'0,"-4"3"14"0,-8 7 2 0,-2 3 3 0,-1 6-68 0,1 3-16 0,-5 0 0 0,-2 10 0 31,-1 6-27-31,-3 0-9 0,3 0-1 0,-3 3-1 0,-4 6 38 0,-3 7 0 0,-4-4 0 0,0 7 0 16,0 6 0-16,1 3 0 0,-8 0 0 0,-4 0 0 16,1 7 0-16,-7 2 0 0,-4-2 0 0,-4 2 0 15,1 1 21-15,-1-4 9 0,1 4 2 0,-1-10 0 16,-6 12 0-16,2-8 1 0,5-7 0 0,-1-4 0 15,8 4-18-15,0-6-4 0,3-10-1 0,0 1 0 16,3-1-68-16,1-6-14 16,-4 3-2-16,-3-6-1 0,3-6-181 0,0-10-37 0</inkml:trace>
  <inkml:trace contextRef="#ctx0" brushRef="#br0" timeOffset="15956.088">24204 13247 403 0,'0'0'17'0,"0"0"5"0,0 0-22 0,0 0 0 0,0 0 0 0,0 0 0 16,-7-7 314-16,0 4 58 0,3 3 12 0,1-6 3 16,3 6-317-16,-4 0-70 0,4 0 0 0,-7-3 0 15,7 3 0-15,-3 0 0 0,3 0 14 0,-7 0-4 16,0 3 5-16,0-3 1 0,3 6 0 0,-6-6 0 16,2 10 16-16,-2-1 3 0,-1-3 1 0,-3 4 0 15,4-1 15-15,-4 4 3 0,-4-4 1 0,0 13 0 16,-3-3 2-16,3 0 1 0,1 0 0 0,-4 9 0 15,-8-3-24-15,1 0-5 0,0-6-1 0,-4 15 0 16,4-6-5-16,0 7-2 0,-4-1 0 0,0 4 0 16,1 0 17-16,-5 6 3 0,-3-7 1 0,1 7 0 15,-5 0-31-15,1-3-11 0,-7-4 0 0,3 10 9 0,0-3 13 16,0 7 2-16,-3-4 1 0,3 6 0 0,3 0 9 0,-6 1 2 16,-4 2 0-16,4 4 0 0,6-7-14 15,-6 10-2-15,-11-7-1 0,7 7 0 0,0 3-3 0,4-10-1 16,3 7 0-16,-3-4 0 0,-4-5-3 0,3-4 0 15,8 3 0-15,-4 0 0 0,-7 1-4 0,4-1-8 16,6-3 11-16,1 4-11 0,0-1 15 0,-4-6-4 16,4 0-1-16,3 3 0 0,0-6-10 0,-3 3 0 15,-4-3-12-15,0 0 12 0,7 3 0 0,-3 3 0 16,-8-3 0-16,1-3 0 0,3-6 0 0,4 5 0 16,-1-2 0-16,8-3 0 0,0 0 0 0,3-4 0 0,0 4 0 15,8-7 0-15,-5-3 0 0,8 0-12 0,-3-2 4 16,6-1 8-1,0-3-40-15,4-7 0 0,-3 4 0 0,6-3 0 16,0-7-117-16,4-6-24 0,0 4-5 0,7-7-587 0,0 0-118 0</inkml:trace>
  <inkml:trace contextRef="#ctx0" brushRef="#br1" timeOffset="21946.604">21068 13567 18 0,'0'0'0'0,"0"0"0"0</inkml:trace>
  <inkml:trace contextRef="#ctx0" brushRef="#br1" timeOffset="23173.357">21096 13579 172 0,'0'0'16'0,"0"0"-16"0,0 0 0 0,0 0 0 16,0 0 143-16,7 0 25 0,-7 0 6 15,7 0 1-15,-7 0-110 0,0 0-21 0,0 0-5 0,0 0-1 16,7 0-27-16,-7 0-11 0,0 0 8 0,7 6-8 16,-7-6 0-16,11 0 0 0,-11 0 0 15,0 0 0-15,0 0 0 0,0 0 0 0,7 3 0 0,-7-3 0 16,7 0 0-16,-7 0 0 0,0 0 8 0,0 0-8 16,7 7 32-16,-7-7 0 0,0 0 1 0,0 0 0 15,0 0-12-15,11 0-2 0,-11 0-1 0,3 0 0 16,-3 0-2-16,11 0 0 0,-4 0 0 0,0 0 0 15,-7 0-16-15,0 0 0 0,0 0 0 0,7 0 0 16,0 0 0-16,-7 0 0 0,0 0 0 0,7 0 0 16,-7 0 0-16,0 0 0 0,0 0 0 0,0 0 0 15,0 0 8-15,0 0-8 0,0 0 9 0,0 0-9 16,7 9 16-16,-7-9-4 0,0 0 0 0,11 0 0 16,-11 0 7-16,10 10 1 0,-10-10 0 0,0 0 0 15,0 0-20-15,11 0 0 0,-11 0 0 0,7 6 0 0,-7-6 0 16,0 0-16-16,11 3 4 0,-11-3 0 0,7 0 12 0,-7 0 15 15,10 6-3-15,-10-6-1 0,0 0-11 0,7 3 0 16,-7-3 0-16,0 0 0 0,4 7 0 0,-4-7 0 16,10 3 0-16,-10-3 0 0,0 0 0 0,7 0 0 15,-7 0 0-15,11 6 0 0,-11-6 0 0,7 0 0 16,-7 0 0-16,7 0 0 0,-7 0 12 0,7 0-4 16,-7 0 0-16,0 0 0 0,0 0-8 0,0 0 8 15,0 0-8-15,0 0 8 0,0 0-8 0,11 3 0 16,-11-3 0-16,7 6-11 0,-7-6 11 0,7 0 0 15,-7 0 0-15,7 0 0 0,-7 0 0 0,7 0 0 16,-7 0 0-16,11 0 0 0,-4 0 0 0,-7 0 0 16,0 0 0-16,7-6 0 0,0 6 0 0,-7 0 0 0,0 0 0 15,10 0 0-15,-3 0 0 0,-7 0 0 0,0 0 0 0,0 0 0 16,7 0 0-16,0 0 0 0,0 0 0 0,-7 0 0 16,0 0-8-16,0 0 0 0,8 0 0 0,-1 0 0 15,0 0 8-15,0 0 11 0,0-3-3 0,-7 3 0 16,7 0-8-16,-7 0 0 0,7 0 0 0,-7 0 0 15,7 0 0-15,0-6 0 0,0 6-12 0,-3 0 12 16,-4 0-10-16,0 0 10 0,7 0 0 0,-7 0-9 16,0 0 9-16,0 0 12 0,0 0-2 0,0 0-1 15,0 0-17-15,7 0-4 0,0 0-1 0,3 0 0 16,-10 0 13-16,0 0 0 0,4 0 0 0,3 0 0 16,3 6 0-16,-10-6 0 0,0 0 0 0,8 0 0 15,-1 0 0-15,3 0 0 0,-10 0 0 0,0 0 0 0,0 0 0 16,0 0 0-16,7 0 0 0,0 0 0 0,0-6 0 0,-7 6 0 15,0 0 0-15,7 0 0 0,4 0 0 0,0 0 0 16,-11 0 0-16,0 0 0 0,10 0 0 0,-10 0 0 16,0 0 0-16,0 0 0 0,11 0 0 0,-4 0 0 15,-7 0 0-15,0 0 10 0,0 0-10 0,10 0 0 16,-10 0 0-16,0 0 0 0,0 0 0 0,7 0 8 16,8 0 0-16,-15 0 0 0,0 0-8 0,0 0-14 15,10 0 3-15,1 0 1 0,-11 0 10 0,0 0 0 16,0 0 8-16,7 0-8 0,10 0 8 0,-10 0-8 15,-7 0 8-15,8-3-8 0,2-4 0 0,-3 7-8 0,-7 0 0 16,0 0 0-16,0 0 8 0,7 0 0 16,0 0 8-16,-7 0-8 0,0 0 0 0,0 0 0 0,11 0 0 0,-4 0-8 15,-7 0 8-15,0 0 0 0,7 0 8 16,4 0-8-16,-1 0 11 0,1 0-3 0,-11 0 0 16,7 0 0-16,7 0-8 0,-7 0 0 0,-7 0 0 0,0 0 0 15,7-3 0-15,-7 3-9 0,0 0 9 0,0 0-13 16,0 0 13-16,7 0 0 0,4 0 0 0,-11 0 0 15,0 0 0-15,0 0 8 0,7 0 0 0,-7 0-8 16,0 0 11-16,0 0-11 0,10 0 10 0,-3-6-10 16,4 6 12-16,-11 0-3 0,0 0-1 0,7 0 0 15,7 0-8-15,-3 0 0 0,-11 0 0 0,0 0 0 16,0 0 0-16,7 0 0 0,-7 0 0 0,0 0 0 16,0 0 0-16,0 0 0 0,10-3 0 0,-10 3 0 15,0 0 0-15,0 0 0 0,7 0 0 0,0 0 0 0,-7 0 0 0,0 0 8 16,0 0-8-16,7-6 8 0,4 6-8 0,0 0 0 15,-11 0 0-15,0 0 0 0,10 0 0 0,-3 0 0 16,-7 0 0-16,7 0 0 0,-7 0 0 0,11-4 0 16,-1 4 0-16,-10 0-11 0,0 0 3 0,0 0 0 15,11 0 0-15,-4 0 0 0,-7 0 8 0,0 0 0 16,7 0 0-16,4 0 0 0,-1 0-8 0,-10 0 0 16,0 0 0-16,0 0 0 0,11 4-1 0,-4-4 0 15,-7 0 0-15,0 0 0 16,11 0-38-16,-11 0-7 0,0 0-2 0,0 0 0 15,0 0-34-15,0 0-7 0,7 6-2 0</inkml:trace>
  <inkml:trace contextRef="#ctx0" brushRef="#br1" timeOffset="27663.098">22338 8132 529 0,'0'0'23'0,"0"0"5"0,0 0-28 0,0 0 0 15,0 0 0-15,7 0 0 0,0 0 93 0,-7 0 13 16,0 0 2-16,0 0 1 0,0 0-33 0,0 0-6 16,0 0-2-16,0 0 0 0,0 0-36 0,0 0-8 15,0 0-2-15,7 0 0 0,0 3-22 0,-7-3 8 16,0 0-8-16,-3 7 0 0,6-7 8 0,-6 9-8 16,-1-9 8-16,1 9-8 0,3-2 10 0,-4 2-2 15,0-6-8-15,-3 7 12 0,-7-1 7 0,7-3 1 16,4 10 0-16,-4-3 0 0,-7-4 28 0,3 7 7 0,7-1 1 15,1 4 0-15,-4 0-11 0,-4 0-1 0,-3 9-1 16,-3-3 0-16,6 3-8 0,-3 7-2 0,-11-1 0 16,4 4 0-16,3-4-17 0,-3 4-3 0,-7 6-1 0,-4-10 0 15,0 13-4-15,1-3-8 0,-5 10 11 0,-2-4-11 16,-19 6 0-16,8-2 0 0,6-1 0 0,-2 0 0 16,-5 10 28-16,-3-10 0 0,-3 10-1 0,3 0 0 15,-7 6 27-15,-4-3 6 0,-3 6 0 0,-3-3 1 16,3 12-12-16,0 1-2 0,-4 2-1 0,4 1 0 15,-7 9-19-15,0-3-4 0,4 0-1 0,2-3 0 16,1 9-10-16,4-6-1 0,-1-10-1 0,1 7 0 16,7-6-10-16,-1-1 8 0,-3 4-8 0,4-3 8 15,3-4-8-15,3-6 0 0,4 0 0 0,1-6 0 16,-1 3-11-16,3-6-1 0,8-1 0 0,-4 1 0 16,4 0-8-16,0-10-1 0,3-3-1 0,4-3 0 15,3-3-80-15,0-9-16 0,4-7-3 16,7-3-1-16,4-6-96 0,3-7-19 0</inkml:trace>
  <inkml:trace contextRef="#ctx0" brushRef="#br1" timeOffset="28271.638">22504 8800 1144 0,'0'0'51'0,"0"0"10"0,0 0-49 0,0 0-12 0,0 0 0 0,0 0 0 16,0 0 77-16,0 0 13 0,-11 10 2 0,8-7 1 15,-1 6-71-15,-3-3-14 0,-4-3-8 0,1 7 8 16,-4-4-16-16,3 4-4 0,8-1 0 0,-8 7 0 0,-7-4 12 16,4-2 0-16,7 5 0 0,0-5 0 15,-7 9 29-15,0-4 8 0,0-5 2 0,3 8 0 16,4 1 21-16,-7-3 4 0,-4 12 0 0,1-3 1 0,3 0-2 0,-4 4-1 15,-3-1 0-15,-4 6 0 0,1 4-22 0,-1 3-5 16,-3 3-1-16,-1 3 0 0,-6 6-1 0,0 3 0 16,0-2 0-16,-4 5 0 0,-14 4 17 0,3 3 3 15,5 9 1-15,-5 0 0 0,-3 4-24 0,-3-1-5 16,-1 4-1-16,1-1 0 0,-4 7 22 0,-4 3 4 16,-6 6 1-16,3 0 0 0,-4 1-19 0,8-4-3 15,-4 9-1-15,0-3 0 0,-4 7-1 0,4-10-1 16,0 4 0-16,0-4 0 0,0 0-26 0,4 3 0 15,-1-6 8-15,8-9-8 0,6 3 0 0,-3-7 0 16,4-2 0-16,0 2 8 0,6-9-8 0,1-3 8 0,3-6-8 16,0 0 8-16,4 0-18 0,3-10-4 0,4 7-1 15,0-7 0 1,3-6-22-16,0 0-5 0,8-6-1 0,-1-10 0 16,4 0-68-16,3-9-13 0,1 3-4 0,3-9 0 15,7-3-59-15,0-7-12 0,0-6-2 0</inkml:trace>
  <inkml:trace contextRef="#ctx0" brushRef="#br1" timeOffset="28907.293">22708 9876 806 0,'0'0'36'0,"0"0"7"0,0 0-35 0,0 0-8 15,0 0 0-15,0 0 0 0,0 0 228 0,0 0 43 0,-3 6 9 0,3-3 1 16,-4 3-205-16,4-6-42 0,0 0-8 0,-3 10-2 16,-8 5-9-16,8-5-3 0,3-10 0 0,0 3 0 15,-7 13-12-15,3-7 8 0,1-3-8 0,3 4 0 16,-4-1 11-16,0 4-11 0,-3 2 12 0,0-5-12 16,4 9 25-16,-1-4-1 0,-6 4-1 0,-1 0 0 15,1 6 9-15,-1 3 3 0,-3-3 0 0,0 4 0 16,-4-1 10-16,0 6 3 0,4 1 0 0,-7 2 0 15,-4-2-11-15,4 9-1 0,-3 3-1 0,-1 3 0 16,-7-3-10-16,7 6-1 0,-3-2-1 0,4 2 0 16,-8 0-6-16,-3 4-1 0,-4 5 0 0,0 1 0 15,0 9 13-15,-7-3 3 0,-7 3 0 0,0 0 0 16,-7 7-6-16,0 2-1 0,-7 1 0 0,-3-1 0 16,-1 7 15-16,1 0 2 0,-8 0 1 0,4-4 0 15,0 11-15-15,-4-11-4 0,4 4 0 0,0 0 0 16,7-7-13-16,0 7-3 0,-7-6-8 0,7-1 12 0,-3-2-12 15,6 2 0-15,-3-9 0 0,3 0 0 0,1-3 0 16,3 3-8-16,0-3 8 0,0-3-10 0,4-6 10 0,-1-4-13 16,4-2 5-16,0-4 8 0,4-3-15 0,3-3 5 15,4 3 1-15,6-6 0 0,5-4-13 0,-1-2-2 16,0-1-1-16,8-6 0 16,-1-3-23-16,7-6-5 0,1 0-1 0,6-3 0 15,0-4-104-15,4-2-21 0,4-4-4 0,3-6-518 16,0 0-104-16</inkml:trace>
  <inkml:trace contextRef="#ctx0" brushRef="#br1" timeOffset="29615.853">23054 10791 57 0,'0'0'0'0,"0"0"0"0,0 0 0 0,0 0 0 0,0 0 0 0,0 0 0 15,0 0 245-15,0 0 44 0,-7 3 9 0,3 7 2 16,4-10-161-16,0 0-32 0,0 0-7 0,-3 6 0 15,-4-6-22-15,7 0-4 0,0 0-1 0,0 0 0 16,-11 10-17-16,8-10-4 0,3 0-1 0,0 0 0 16,-7 9-6-16,0-3-1 0,-4-3 0 0,8 7 0 15,-1-4 0-15,-3-3-1 0,-4 7 0 0,-3 5 0 16,7 1-12-16,-7-3-3 0,-7 5 0 0,0 7 0 16,0 1-19-16,-4 2-9 0,0 0 8 0,-7 6-8 15,1 1 31-15,-1 3 1 0,0 5 0 0,0-2 0 16,-3-3 0-16,3-1 1 0,1 4 0 0,-1 0 0 15,4-6-16-15,-1 8-3 0,-2-5-1 0,3-3 0 16,10-1-13-16,-3-6 11 0,-8 0-11 0,8-2 10 16,7-1-35-16,0-7-7 0,-4 11-2 0,1-10 0 15,-1 6-115-15,1-7-23 0,2 7-5 0,1-6-1 16,-3 0-46-16,-1 6-8 0</inkml:trace>
  <inkml:trace contextRef="#ctx0" brushRef="#br1" timeOffset="30535.221">23446 12685 1105 0,'0'0'48'0,"0"0"12"0,0 0-48 0,-4-3-12 0,4-3 0 0,0 6 0 16,0 0 52-16,0 0 9 0,0 0 2 0,0 0 0 15,0 0-23-15,0 0-4 0,0 0 0 0,0 0-1 16,0 0 3-16,-3 6 1 0,-4-3 0 0,3 7 0 15,-3-1 10-15,0 7 3 0,-4 3 0 0,1 6 0 16,-8-6 8-16,0 6 3 0,1-3 0 0,-4 9 0 16,-1-3 5-16,-2 7 2 0,-4-4 0 0,-1 10 0 0,-2-4-13 15,-1 7-2-15,-7 10-1 0,-3-1 0 0,-11 0-10 0,0 10-1 16,0 0-1-16,-4 6 0 0,-10 3-6 0,-3 3-2 16,6 10 0-16,-6-1 0 0,-4 4-6 0,-7 3-2 15,-4 6 0-15,0 7 0 0,1-4 13 0,-8 7 2 16,-3-1 1-16,-4 1 0 0,4 3-19 0,-4-4-4 15,-3-5-1-15,-1 5 0 0,-3 1-5 0,8 6-1 16,-1-13 0-16,7-3 0 0,0 4-12 0,4-4 0 16,4 0 0-16,-1 0 0 0,7-9 0 0,4-6 0 15,11-7 0-15,3 3 0 0,3-5 0 0,8-11 0 0,3 1 0 16,4-3 0 0,3-7-29-16,11-9 1 0,6-7 0 0,5 1 0 15,6-13-105-15,4 3-21 0,11-9-4 0,-1-3-1 16,8-1-33-16,6-11-6 0,5 2-2 0,2-12-667 0</inkml:trace>
  <inkml:trace contextRef="#ctx0" brushRef="#br1" timeOffset="31094.881">23664 13441 1933 0,'0'0'42'0,"0"0"9"0,0 0 1 0,-7 3 4 0,7-3-45 0,-3 0-11 15,-4 0 0-15,3 7 0 0,1-4 20 0,-4-3 1 16,3 6 1-16,-3-3 0 0,7-3-8 0,0 0-2 16,0 0 0-16,0 0 0 0,0 0 0 0,-4 0 0 15,4 0 0-15,0 0 0 0,0 0-12 0,-7 9 11 16,4-2-11-16,-1 2 10 0,4-3 2 0,-7 4 0 16,4-1 0-16,-4 4 0 0,3 9 12 0,-6 0 2 15,-1 3 1-15,-3 0 0 0,0 3 13 0,-4 10 4 0,-3-4 0 0,0 10 0 16,-4-6 6-16,-3 6 2 0,-4 6 0 0,0-3 0 15,-3 6-2-15,0 4 0 0,0 2 0 16,-4 4 0-16,0 9-3 0,-3-3-1 0,-1-3 0 0,-6 3 0 16,-11 3-38-16,4 9-8 0,3-8 0 0,0 5 0 15,-7 4 13-15,3-4 7 0,1 3 0 0,-1 10 1 16,8-3-5-16,-15 3 0 0,-10 3-1 0,4-3 0 16,3 0-2-16,0 6 0 0,-4 1 0 0,4 2 0 15,4-3 3-15,-8-6 0 0,1 6 0 0,-1-3 0 16,0-3-16-16,8-3-10 0,7-13 2 0,6-6 0 15,1 3-15-15,10-9-2 16,0 0-1-16,7-13 0 0,4-9-54 0,7 0-10 16,7-13-2-16,3-3-1 0,4-13-131 0,4 4-25 15,3-16-6-15</inkml:trace>
  <inkml:trace contextRef="#ctx0" brushRef="#br1" timeOffset="31593.84">23897 14586 115 0,'-7'6'10'0,"0"-3"-10"0,-4 6 0 0,1-9 0 16,-1 10 418-16,-3-4 82 0,4-3 16 0,-1 4 3 16,0 2-348-16,1 0-70 0,-1 1-13 0,1-1-4 15,-4 1-16-15,3 5-4 0,0-5-1 0,1 9 0 16,-1-4-15-16,4-2-4 0,-3 9 0 0,3 0 0 15,-4 0-12-15,0 0-2 0,-3 3-1 0,4 3 0 16,-4 0-11-16,-1 3-2 0,1 1-1 0,-3 9 0 16,-1-4 20-16,-7 7 4 0,1 0 1 0,-8 9 0 15,0 4-20-15,-3-4-4 0,0 10-1 0,-4-4 0 0,0 4 1 16,0 0 0-16,-3-1 0 0,3 11 0 0,0-4 4 16,-7-4 2-16,-3 4 0 0,7-6 0 0,3 0-30 15,-3 0-7-15,-4-1-1 0,3 1 0 0,5-3 16 0,2-4 0 16,1-3 0-16,0 1 0 0,-1-1-20 0,5-6 1 15,6-3 1-15,-3 6 0 16,0-12-40-16,3 6-8 0,7-10-2 0,4-6 0 16,-4 1-109-16,8-11-23 0,-1-2-4 0,8 0-501 15,3-16-101-15</inkml:trace>
  <inkml:trace contextRef="#ctx0" brushRef="#br1" timeOffset="31995.614">24402 15075 1612 0,'-18'12'72'0,"7"-5"14"0,1 2-69 0,-1 0-17 16,1 1 0-16,-1-1 0 0,-3 1 243 0,3 5 45 15,4-5 8-15,-3 9 3 0,-1-10-240 0,1 10-48 16,-1 3-11-16,-3 0 0 0,3-7 8 0,1 14 0 16,-4-4 1-16,-4 3 0 0,4 0-9 0,-4 4 0 15,-3-1 0-15,3 3 0 0,-10 1 0 0,4 9 0 16,-5-7 0-16,1 7 0 0,-4 6 16 0,1-2 2 15,-5 5 0-15,1-6 0 0,0 6-18 0,-1-3 0 16,5-3 8-16,-1-3-8 0,4 0 0 0,0 3 0 16,-1-6 0-16,8-3 0 0,-4-4-22 0,4 1-2 15,4-4 0-15,-1-6 0 16,4 0-206-16,0-6-42 0,-4 19-8 0,8-13-1 0</inkml:trace>
  <inkml:trace contextRef="#ctx0" brushRef="#br1" timeOffset="34319.975">23234 11553 576 0,'0'0'51'0,"0"0"-41"15,0 0-10-15,0 0 0 0,0 0 116 0,0 0 20 16,0 0 5-16,0 0 1 0,-4 7-100 0,4-7-20 15,0 0-4-15,-3 9-1 0,-1 0-8 0,1-2-1 16,-4 2-8-16,0 1 12 0,0 2 24 0,-4-3 4 16,1 7 0-16,-1 3 1 0,-3-3 22 0,0 2 4 15,-4 1 1-15,0 0 0 0,-6 6-4 0,3 3-1 16,-1-3 0-16,-6 1 0 0,-4 2-15 0,-3 6-4 16,3-5 0-16,1 8 0 0,6 4-24 0,-7-3-6 15,-7 5-1-15,1-5 0 0,2 12-13 0,1-6 0 16,-7 3 0-16,-1-3 0 0,-2 3 0 0,2 3-8 15,4-3 8-15,-3 4 0 16,-7 2-36-16,6-3-3 0,5 3-1 0</inkml:trace>
  <inkml:trace contextRef="#ctx0" brushRef="#br1" timeOffset="36603.448">21209 14021 864 0,'0'0'76'0,"-4"3"-60"0,1-3-16 0,-1 0 0 16,1 0 128-16,-1 0 22 0,1 7 5 0,-1-7 1 15,1 3-126-15,-1-3-30 0,4 0 0 0,-3 6 0 16,-1-3-16-16,1-3-6 0,-4 6-2 0,3-2 0 16,-3 2 24-16,4 3 0 0,-8 1-9 0,4-1 9 15,-4 0 11-15,1-2 5 0,-1 5 2 0,-3 4 0 16,0 0 30-16,-4-4 7 0,4 10 1 0,0-3 0 15,-4 0 1-15,1 0 1 0,-1-1 0 0,0 1 0 0,-3 6-6 0,0-6-2 16,-4 6 0-16,1 0 0 0,-4-3-13 0,-4 3-2 16,-7 4-1-16,0 2 0 0,0 0-3 0,1 4-1 15,-8-1 0-15,3 4 0 0,-6 6 5 0,0 6 1 16,-1-3 0-16,-6 6 0 0,-4 1 3 0,0-1 1 16,3 0 0-16,-3 1 0 0,4 2-14 0,0 4-2 15,-1-4-1-15,-3 4 0 0,4-4-11 0,3 4-3 16,0-7 0-16,-4 0 0 0,4 1-9 0,1-1 0 15,-1-6 0-15,3 6 0 0,4 1 0 0,4-1-11 16,0-6 1-16,3 6 0 0,-3-9-12 0,3 0-2 16,3 0-1-16,-2-6 0 15,2 2-96-15,1-2-19 0,3 6-4 0,1-7-814 0</inkml:trace>
  <inkml:trace contextRef="#ctx0" brushRef="#br0" timeOffset="53270.715">5740 11086 576 0,'0'0'51'0,"0"0"-41"0,-7-6-10 0,3 3 0 16,-6-4 187-16,-5-2 35 0,8 6 7 0,-3-3 2 15,-4-1-143-15,3 4-29 0,-3-3-6 0,3 3-1 16,-3-3 4-16,0-4 0 0,-3 1 0 0,2 6 0 16,-6-4-24-16,4-2-5 0,3 0-1 0,-8 2 0 15,1-5-17-15,4 2-9 0,-8 1 10 0,7-7-10 16,1 10 0-16,-8-3 0 0,4 5 0 0,-4-5 0 15,0 3 0-15,-6 6 0 0,2-3 0 0,-6-4 0 16,3 7 13-16,4 0-3 0,-7-3-1 0,0 3 0 16,-4 3 11-16,3-3 1 0,-6 0 1 0,7 7 0 15,-4-4-22-15,0-3-15 0,0 0 3 0,4 0 0 16,-11 0 20-16,0 0 4 0,1 0 0 0,2-3 1 16,-3 3-13-16,1-7 0 0,6 7 0 0,-7-3 0 15,7-3 0-15,-7 0 0 0,7 2-12 0,-6 4 12 16,-1-6 0-16,0 6 0 0,-4 0 10 0,1-3-2 0,0-3-8 15,-1 6 12-15,4 0-4 0,-3-3 0 16,3 3-8-16,0-7-8 0,4 7 8 0,-4 0-12 0,-3 0 12 16,-1 0 8-16,-3 0-8 0,4 0 11 0,-4 0-11 0,4 0 0 15,-8 7-12-15,8-4 12 0,-1-3-9 0,-6 6 9 16,7-3 0-16,-8 3 0 0,-3-2 0 0,7 2 0 16,-3 3 12-16,6-2-3 0,-6-4-9 0,3 6 0 15,4-3 0-15,-1 4 0 0,-3-1 0 0,0-6 0 16,4 10 0-16,-4-4 0 0,4 1 0 0,-1-1 0 15,1 1 0-15,3 5 0 0,-3-5 0 0,-1 2-14 16,5-2 5-16,-1 5 1 0,-4-5 8 0,1 5 14 16,10-5-3-16,-10 2-1 0,3 4-10 0,-4 0 0 15,5-4 0-15,6 4 0 0,-7-7 0 0,7 10-9 16,-3-10 9-16,3 10-10 0,0-3 10 0,-3 0 8 0,3-4-8 0,0 7 11 16,4-3-11-16,0 2-9 0,-8 1 9 15,15 3-13-15,-7-3 13 0,7 3-11 0,3-6 11 0,-7 9-10 16,7-3 10-16,4 3 0 0,-3 0 0 0,6 0 0 15,-3-3 0-15,0 3-8 0,7 0 8 0,-8-3-12 16,12 3 12-16,-4-6-10 0,3 6 10 0,4-6-10 16,0 0 10-16,-4-4-8 0,8 4 8 0,3 0-8 15,-7-3 8-15,14 2-10 0,-4 1 10 0,4-3-10 16,-3 3 10-16,7 0 0 0,-1-4-9 0,4 4 9 16,-3 0 0-16,3 0 0 0,0 0 0 0,7 6 0 15,-7-7 9-15,7 4-9 0,-6-3 10 0,9 0-10 16,1 0 18-16,0 6-2 0,3-6-1 0,0 0 0 15,-3-1-15-15,10 7 0 0,-7-6 0 0,8 6-10 16,-5-6 10-16,5 0 0 0,2 6 0 0,-2-6 0 0,3 0 0 16,-4 0 0-16,7-4 0 0,-3 4 0 0,7 0 0 0,-4-3 0 15,11-1 0-15,-4-2 8 0,1 6-8 0,-1-4 0 16,-3-5 0-16,3 5 8 0,1-2-8 0,6 3 0 16,-6-1 0-16,-1-2 0 0,8 6 12 0,-5-10-3 15,8 7 0-15,0-1 0 0,0-2-9 0,0 3 0 16,11-7 9-16,-11 7-9 0,10-4 0 0,1-2 9 15,3 5-9-15,-3 1 0 0,3-3 0 0,7 2 0 16,-7-5 0-16,4-1 0 0,10 7 8 0,-4-7-8 16,-6 0 0-16,7 1 0 0,-1-7 0 0,8 3 0 15,-7 4 0-15,3-4 0 0,4-3 0 0,3-3 0 0,-7 0 0 16,7 0 0-16,8 6 12 0,-5-6 1 0,-2 0 1 0,6 0 0 16,0-6 6-16,4 6 0 0,3 0 1 0,-10-3 0 15,7-3-6-15,-4 3-2 0,11-4 0 0,-3-2 0 16,-5 3-2-16,5 2-1 0,-4-5 0 0,3 0 0 15,0 2 2-15,-6-2 0 0,-1 0 0 0,-3-7 0 16,0 7-12-16,3-1 8 0,-7 1-8 0,4-7 8 16,-4 3-8-16,11-2 10 0,-11 2-10 0,8-2 10 15,-8-1-10-15,4-3 0 0,-1 0 9 0,1 4-9 16,-4-4 0-16,-10 6 0 0,3-9 0 0,-7 10 0 16,4-7 25-16,-7-3 4 0,-1 9 1 0,-3-2 0 15,0-4-22-15,-3 0-8 0,-8 0 0 0,1 4 9 16,-4-4-9-16,-4 0-17 0,1 0 4 0,-8-3 1 15,1 3 12-15,-8 1 13 0,0-1-2 0,1 0-1 0,-8 0 0 16,0-6 0-16,-10 6 0 0,0-6 0 0,-1 0-10 16,-6 6 0-16,-4-6 0 0,0 6 0 0,-3 1 0 0,-4-8 0 15,-7 8 0-15,0-1-11 0,-4 0 11 0,1 3 0 16,-8-2 0-16,1-1 0 0,-5 3 0 0,-6-3 0 16,0 0 0-16,-7 1 0 0,-4 2 0 0,0-3 0 15,-3 0-9-15,0 4 9 0,-4-4 0 0,-7 0-11 16,7 0 11-16,-7 3-8 0,8-2 8 0,-5 2 0 15,-6-3 0-15,0 10 8 0,-4-10-8 0,0 3 0 16,-7 4 0-16,3-4 0 0,1 7 0 0,-4-7 0 16,0 7 0-16,0-1 0 0,-4-6 0 0,1 7 0 15,-4-10 0-15,3 10 0 0,-3-10 0 0,4 10-8 16,-1-7 8-16,4 7-12 0,0-4 12 0,-7-3 0 16,-3 7 0-16,3-7-8 0,7 7 8 0,-11-4 0 0,4-2 0 0,0 5 0 15,4-6 0-15,-1 7 0 0,1-7 0 0,-4 7 0 16,0-4 0-16,3 4 0 0,1-7 0 0,3 7 0 15,-4 0 0-15,4-7 0 0,0 6 0 0,-7 1 0 16,4 0 0-16,-1-1 0 0,1 4 0 0,3-3 0 16,3-1 0-16,1 1 9 0,-4-1 0 0,11 1 0 15,-8 3-21-15,4-4-4 0,-3 7 0 0,3-13-1 16,0 7-23 0,11 0-4-16,-4-1 0 0,3 1-1 0,1-1-98 15,0 1-19-15,-1 3-4 0,1-4-405 0,3 7-81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20:30.7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4008 6759 1630 0,'0'0'36'0,"0"0"7"0,-7-3 1 0,-11-6 3 0,0 9-38 0,-3-4-9 16,-4 4 0-16,4 0 0 0,-3-6 48 0,-1 6 7 15,0 0 1-15,-3 0 1 0,3 0-9 0,-7 0-3 16,4 0 0-16,-14 0 0 0,7 6-33 0,-4-2-12 0,0-4 9 0,-3 0-9 16,-1 0 0-16,1 0 0 0,3 0 0 15,-7 0 0-15,8 0 18 0,2 0-2 0,-3 0 0 0,-3 0 0 16,3 0-4-16,1-4-2 0,-8-2 0 0,10 6 0 15,-2 0-10-15,-5 0 12 0,8-3-12 0,7-3 12 16,-8 6 9-16,8-3 3 0,-4 0 0 0,4-4 0 16,-3 7 9-16,9 0 3 0,-2-3 0 0,6-3 0 15,0 6 4-15,4 0 0 0,0 0 1 0,4-3 0 16,-1 3-17-16,7 0-3 0,4 0-1 0,0 0 0 16,0 0-20-16,0 0 0 0,0 0 0 0,11-7 0 15,-7 7-22-15,10 0-2 0,7-6-1 0,0 0 0 31,4 3-3-31,-1-3 0 0,1 2 0 0,10-5 0 0,-6 6 14 0,6-3 2 0,4 2 1 0,3-2 0 16,-7 6 11-16,1-3 0 0,2 0-9 0,1-3 9 16,4 6 28-16,-8-4 9 0,-3-2 3 0,3 6 0 15,7-9-3-15,-7 9 0 0,-10 0 0 0,10 0 0 16,-10 0-27-16,3 0-10 0,-7 0 0 0,4 0 9 0,-11 0-9 0,0 0 0 16,4 0 0-16,-4 0 0 0,-3 0 28 0,-1 0 3 15,-3 0 1-15,-7 0 0 0,0 0-32 0,0 0 0 16,0 0-13-16,0 0 4 0,0 0 9 0,0 0 0 15,11 0 0-15,-11 0 0 16,0 0-25-16,0 0-7 0,0 0 0 0,0 0-1 16,-4 0-163-16,-10 0-33 0,-17 0-7 0,-5 9 0 0</inkml:trace>
  <inkml:trace contextRef="#ctx0" brushRef="#br0" timeOffset="892.94">4135 8901 2210 0,'0'0'48'0,"0"0"11"0,0 0 1 0,0 0 3 0,0 0-51 0,-11 6-12 16,7-6 0-16,-6 3 0 0,3 4 10 0,-7-4-1 15,0-3 0-15,-1 0 0 0,-6 0-9 0,7 0 0 16,-3 0 0-16,-1-3 0 0,-3-4 0 0,3 7-9 0,-3-9 9 16,7 9-10-16,-7-6 10 0,-4-1 0 15,11-2 0-15,-7 9 8 0,-4-9 0 0,4 9 1 0,-4 0 0 16,4-4 0-16,-4 4 41 0,8-3 8 0,-15 3 2 15,4 0 0-15,-4 0 11 0,-3 0 2 0,-1 0 1 0,-2 0 0 16,-1 0-14-16,3 0-4 16,-2 3 0-16,-5-3 0 0,5 4-39 0,2-4-8 0,1 6-1 0,7-3-8 15,-4-3 0-15,7 0 0 0,1 6-10 0,2-3 10 32,8-3-152-32,0 0-22 0,4 0-5 0</inkml:trace>
  <inkml:trace contextRef="#ctx0" brushRef="#br0" timeOffset="1536.58">4008 10945 172 0,'0'0'16'0,"0"0"-16"0,0 0 0 0,0 0 0 16,0 0 466-16,0 0 90 0,0 0 19 0,0 0 3 0,-4-9-413 0,1 0-82 16,-5 6-17-16,5-7-3 0,-4 1-15 0,3 6-2 15,4-7-1-15,0 1 0 0,0 6-19 0,-3-7-4 16,-4 4-1-16,-4 3 0 0,4-7-21 0,-11 10 0 15,1-9 0-15,-4 9-8 0,0 0 8 0,-4 0 0 16,-3 0 8-16,3 9-8 16,-10-9-26-16,-1 10-10 0,1-7-1 0,-4 3-1 0,-7 4 22 0,1-7 5 15,-5 9 1-15,4-5 0 0,0 2 22 0,4-6 5 16,-4 10 1-16,7-7 0 0,-3-3-6 0,7 6-2 16,-4-9 0-16,11 4 0 15,-7-4-120-15,3 0-24 0,4-4-5 0</inkml:trace>
  <inkml:trace contextRef="#ctx0" brushRef="#br0" timeOffset="2219.955">4184 13075 518 0,'0'0'46'0,"0"0"-37"0,-4 0-9 0,-6 0 0 15,-1 0 403-15,1 0 78 0,-4 0 16 0,-1 0 3 16,-9 0-358-16,3 0-72 0,-4 3-14 0,0-3-4 16,-10 0-28-16,3 6-5 0,-3-6-2 0,-4 3 0 0,0-3 19 0,-10 0 4 15,-4 0 1-15,0 0 0 0,-3-3-18 0,-8 3-4 16,4-6-1-16,-10 6 0 0,10-3 2 0,0-4 1 15,0 7 0-15,7 0 0 0,-4-3-21 0,1 0 0 16,3-3-12-16,-3 6-832 16,10 0-167-16</inkml:trace>
  <inkml:trace contextRef="#ctx0" brushRef="#br0" timeOffset="2947.086">3704 15003 2797 0,'0'0'61'0,"0"0"13"0,-3 0 2 0,-8 0 4 0,0-6-64 0,1 6-16 0,-1 0 0 0,-3 0 0 16,0-3 44-16,0-3 5 0,-11 6 2 0,4 0 0 15,-4 0-31-15,-6 0-5 0,2 0-2 0,-6 0 0 0,-4 0-22 0,-14 0-5 16,11 6-1-16,-14-3 0 15,3 3-149-15,-18-3-29 0,-13 0-7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21:05.9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8255 6179 345 0,'0'0'31'0,"-4"-3"-31"0,-3 0 0 0,0-3 0 0,0 2 301 0,4-2 55 16,3-3 10-16,-7 2 2 0,0 1-236 0,3-3-48 15,1 6-10-15,-1-4-2 0,4 7-10 0,-3-3-2 16,-1-6-1-16,4 9 0 0,-7 0-11 0,3-10-1 15,-6 10-1-15,3 0 0 0,7 0-31 0,-14 0-7 16,7 0 0-16,-4 0-8 0,0 0 0 0,-3 0 0 16,0 0 0-16,0 0 0 0,-3 0 0 0,-1 0 0 15,0 0 0-15,1-3 0 0,-8 3 23 0,7-3 1 16,-6-3 0-16,-1 3 0 0,-7-4 13 0,11 4 3 16,-11-3 1-16,4 3 0 0,-4 0 4 0,4-4 1 15,-11 7 0-15,7 0 0 0,1-3-18 0,-1-3-3 16,0 6-1-16,0 6 0 0,1-6-13 0,-1 0-3 15,4 0-8-15,-4 0 12 0,4 0-1 0,0 0-1 0,6-6 0 0,1 6 0 16,-3 0 0-16,-1 0 0 0,7 0 0 0,4-3 0 16,3-3-10-16,1 6 10 0,3 0-10 0,7 0 10 15,0 0-1-15,0 0 0 0,0 0 0 0,0 0 0 16,3-7-9-16,4 1-12 0,0-3 2 0,4 9 1 16,3-3 9-16,4 3-8 0,7-7 8 0,-1 7-8 15,1-3 8-15,0 3 0 0,3 0 0 0,4 0 0 16,3 0 0-16,0 0 0 0,0 0 8 0,4 0-8 15,7 0 8-15,-4 0-8 0,4-3 8 0,0-3-8 16,4 6 0-16,-5 0 0 0,1 0 0 0,0-3 0 16,3-4 0-16,1 7 0 0,3-3 0 0,0-6 0 15,-4 9-10-15,4-10-6 0,-4 10-2 0,-3 0 0 16,4-9 29-16,-8 9 5 0,0-3 2 0,-6 3 0 16,-5-3-18-16,1-4 0 0,-4 4 0 0,-3-3 0 0,-4 6 0 15,-3 0 0-15,-8-9 0 0,5 9 0 0,-8 0 10 0,-7 0-2 16,0 0 0-16,0 0 0 0,0 0-8 0,-15 0 0 15,5-7 9-15,-8 1-9 0,-3 6 0 0,0 0 8 16,-4-3-8-16,1-3 0 0,-8 6 8 0,-4 0-8 16,-2-3 8-16,-5 3-8 0,-3 3 10 0,1-3-2 15,-1 0-8-15,-4 9 12 0,1-9-12 0,3 13 0 16,0-13 0-16,0 9 0 0,-3-9 0 0,0 9 0 16,-1-9 0-16,-6 7 0 0,3-1 0 0,7-6 0 15,-7 6 0-15,7-3 0 0,0-3 0 0,11 0 0 16,-7 0 0-16,3 0 0 0,7-3 0 0,0 3 0 0,-3 0 0 15,10-6 0-15,1 6 0 0,-4 0 11 0,3-3-11 0,7 3 10 16,-3 0-10-16,3 0 0 0,8 0 0 0,-1 0 0 16,-3 0 0-16,7 0 0 0,4 0 8 15,3 0-8-15,-11 0 0 0,11 0 8 0,0 0-8 0,0 0 8 16,0 0-8-16,11-3 0 0,-4-4 0 0,10 7 0 16,1 0-9-16,7 0 9 0,3-3-12 0,4-3 12 15,3 6-12-15,7 0 4 0,-3 0 8 0,3 0-13 16,4 0 4-16,7 0 1 0,-11-3 0 0,11-3 0 15,-10 6 8-15,6 0-8 0,-3 6 8 0,-4-3-8 16,-6-3 8-16,-1 9 0 0,-3-9 0 0,-4 7 8 16,-4-4-8-16,-6 0 0 0,0 3 0 0,-4-3 0 15,-4 4 12-15,1-4-3 0,-4 3 0 0,-3-3 0 16,-1 0-1-16,-3-3 0 0,0 0 0 0,0 0 0 16,0 0-8-16,0 0 0 0,-3 10 0 0,-1-10 0 0,-6 9 0 15,-1-9 0-15,4 3 8 0,-11 4-8 0,4-7-13 0,-4 0-5 16,-3-7-1-16,0 4 0 15,-7 3-78-15,3-3-16 0,-10-3-3 0,3-4-1 16,4 7-116-16,-11-6-23 0</inkml:trace>
  <inkml:trace contextRef="#ctx0" brushRef="#br0" timeOffset="36419.487">6593 9249 115 0,'0'0'10'0,"0"0"-10"0,0 0 0 0,0 0 0 15,-7 0 432-15,7 0 85 0,0 0 17 0,0 0 3 16,-10 6-373-16,10-6-76 0,0 0-14 0,0 0-3 15,-7 3 11-15,7-3 2 0,-4 10 1 0,4-10 0 16,0 0-18-16,0 0-4 0,0 0-1 0,0 0 0 16,4 3-18-16,-4-3-3 0,14 6-1 0,-11-3 0 15,8 7-20-15,0-10-5 0,-1 9-1 0,1-6 0 16,3 4-2-16,-4-4-1 0,8-3 0 0,0 9 0 16,6-9 13-16,-6 6 4 0,3 1 0 0,0-7 0 15,4 6-14-15,3-3-2 0,-3-3-1 0,7 0 0 16,-4 6-1-16,4-6 0 0,3 3 0 0,-3-3 0 15,3 0 1-15,4 0 0 0,3 7 0 0,0-7 0 16,8-7-3-16,3 7-8 0,-4 7 12 0,1-7-4 0,2-7-8 16,1 7 0-16,7 0 0 0,-3 0-11 15,3 0 33-15,0 0 6 0,3 0 2 0,4-3 0 0,-7-3-22 0,4 6-8 16,3 0 0-16,7-3 0 16,-7-3 0-16,10 6-15 0,-2-3 2 0,6 3 0 0,-14-4 21 0,10-2 4 15,-3 6 0-15,4-3 1 0,3 3-13 0,-7 0 0 16,-3 0 0-16,-1 0 0 0,-3 0 0 0,4 3 0 15,0-3 0-15,-4 0 0 0,3 0 0 0,1 6 0 16,-11-2-8-16,7-1 8 0,-4-3 0 0,8 0 16 16,-1 6-4-16,1-3 0 0,3-3-12 0,-4 0 0 15,1 6 0-15,0-3 0 0,-4-3 0 0,3 0 0 16,8 0 0-16,-1 0 0 0,-3 0 0 0,-3 0 0 16,-4 0 0-16,4 0 0 0,6-3-9 0,-6 3 9 0,-11 0-13 15,3-6 5-15,4 6 8 0,-3 0 8 0,-4 0-8 0,0 0 11 16,-4 0 3-16,8 0 1 0,-1 0 0 0,4 0 0 15,-7 0-15-15,4 6 0 0,3-6 0 0,-7 0 0 16,3 3 0-16,-3-3 0 0,4 0 0 0,-1 0 0 16,1-3 0-16,-1-3 0 0,-3 6 0 0,4 0 0 15,-8-9 0-15,4 9 8 0,4-3-8 16,-5-7 0-16,9 7 0 0,-9-3 0 0,5 6 0 0,-4-10 0 16,0 10 0-16,0-3 0 0,0-6 0 0,3 9 0 15,1 0 0-15,-1-3 0 0,-3-4 8 0,-3 7-8 16,-1-3 8-16,-3-3-8 0,0 3 11 0,0 3-11 15,0 0 0-15,0 0 0 0,-4 0 0 0,4 0 0 16,7-10 0-16,-3 10 0 0,-5 0 0 0,1 0 0 16,-3 0 0-16,3 0 0 0,-7 0 0 0,6 0 0 0,1-3 8 0,-3-3-8 15,3 6 0-15,3-3 0 0,-3 3 0 16,0-3 0-16,0-4 8 0,-4 7-8 0,1 0 0 0,3 0 0 16,7-3 0-16,-8-3 0 0,5 6 0 0,-4 0 0 15,3 0 8-15,-3-3-8 0,-3-3 10 16,-5 6-10-16,5 0 8 0,-4 0-8 0,3 0 0 0,0 0 0 15,-3 0-14-15,4 0 5 0,3 0 17 0,-4 0 4 16,-3 0 1-16,0-3 0 0,-4 3-13 0,4 0 8 16,-4-4-8-16,4 4 0 0,0-6 9 0,0 6-9 15,-4 0 8-15,4 0-8 0,0-3 8 0,-4-3-8 16,1 6 0-16,-1 0 8 0,-3-3-8 0,-4-4 0 16,0 7 0-16,-3-3 8 0,3 3-8 0,-3-3 0 15,3-3 0-15,1 3 8 0,-5-4 1 0,1 7 0 16,-4 0 0-16,1-3 0 0,-1 3-9 0,0-6-9 0,0 6 9 0,0-3-13 15,-3 3 13-15,0 0 0 0,0 0 0 0,-1 0 0 16,1 0 0-16,-4 0 0 0,4 0 0 0,-4-3 0 16,0-4 0-16,4 7 0 0,3 0 8 0,0-3-8 15,0-3 12-15,-3 3 0 0,3 0-1 0,1-4 0 16,2 7-11-16,-2 0 0 0,-5 0 0 0,1 0 0 16,0-3 0-16,-1 3 0 0,-2-6 0 0,-1 6 0 15,-4 0 0-15,4-3 0 0,-3 3 0 0,3-6 0 16,-7 2 0-16,8 1 0 0,-5-3 0 0,4 6 7 15,-3-3-7-15,3-3 0 0,-3 3 0 0,-1 3 0 16,1-7 0-16,0 4 0 0,-4 0 0 0,0-3-10 16,0 6-6-16,-7 0-2 0,4-3 0 0,-4-4 0 15,-4 4-83 1,-3 3-17-16,4-9-3 0,-4-1-875 0,-7-2-176 0</inkml:trace>
  <inkml:trace contextRef="#ctx0" brushRef="#br0" timeOffset="131029.884">16969 12771 576 0,'0'0'51'0,"0"0"-41"16,0 0-10-16,0 0 0 0,0 0 384 0,0 0 74 15,0 0 15-15,0 0 3 0,0 0-340 0,0 0-68 0,0 0-13 0,0 0-3 16,0 0-42-16,0 0-10 15,0 0 0-15,0 0 0 0,-4 0 0 0,4 0 0 0,-7 0 0 0,0 0 8 16,0 0-8-16,0 3-9 0,7-3 9 0,-7 6-13 16,0-6 26-16,0 0 6 0,-4 3 1 0,1-3 0 15,-1 9 25-15,0-9 6 0,-3 10 1 0,4-7 0 16,-4 3-26-16,-1-3-5 0,1 7-1 0,0-1 0 16,-3-6 20-16,2 7 3 0,1-4 1 0,-3-3 0 15,-1 3-30-15,0 1-6 0,4-7 0 0,0 9-8 16,0-9 8-16,-4 6-8 0,4-6 0 0,0 0 0 15,0 0 11-15,0 0-2 0,0 0 0 0,0 0 0 16,3 0 5-16,-3 0 1 0,4-6 0 0,-8 6 0 16,4 0 1-16,-4 0 1 0,4 0 0 0,0-3 0 15,3-3-6-15,1 6-2 0,-4 0 0 0,-4 0 0 16,-3 0-9-16,3-3 8 0,4 3-8 0,-4 0 8 0,-3 0 2 16,4 0 0-16,-1-4 0 0,0-2 0 0,1 6-10 15,-4 0-11-15,3 0 3 0,0-3 0 0,1-3 8 0,-1 6 0 16,-3 0 0-16,0-3 0 15,0-4 0-15,-1 4 0 0,-2-6 0 0,2 6 0 0,-6-4 0 0,4 4 11 16,-1-6-11-16,0-1 12 0,-3 7-4 0,0-3-8 16,0-3 12-16,-4 6-4 0,0-1-8 0,0-2 12 15,1 3-12-15,-1-3 12 0,-4 3-12 0,5 3 8 16,-8-10-8-16,0 10 8 0,0 0-8 0,1 0 0 16,2-3 9-16,-3 3-9 0,1 3 0 0,-1-3 0 15,0-3 0-15,4 3 8 0,-4 0 0 0,4 0 0 0,-1-6 0 0,1 6 0 16,-7-10-8-16,3 7 0 0,-3 0-8 0,-1-3 8 15,1-4 0-15,3 7 0 0,-3-3 0 0,3 0 8 16,-3-1 0-16,3-2 0 0,0 0 0 0,0 2 0 16,-3-2-8-16,3 3 11 0,-7-1-11 0,4 1 12 15,-4-3-4-15,4 9 0 0,-1-10 0 0,-2 10 0 16,2-6-8-16,1 0 0 0,0 3 0 0,-1-4 8 16,-3 4-8-16,4-3 0 0,-4 3 0 0,0 0 0 15,0-4 0-15,-3 7 0 0,0-3 0 0,-1-3 0 16,-3 6 0-16,0 0 0 0,4 0 0 0,0-3 0 15,-8 3 0-15,8-6 0 0,-4 6 0 0,0-4 0 16,-7 4 9-16,4 0-9 0,-1 0 10 0,4-3-10 16,0-3 12-16,0 6-4 0,0 0-8 0,4-3 12 15,-11-3-4-15,7 3 0 0,0 3-8 0,0-4 12 16,-3-2-12-16,7 6 9 0,-1-9-9 0,1 9 8 16,-4 0-8-16,0 0 8 0,-4-3-8 0,5-4 8 0,-5 7-8 15,1 0 0-15,3-3 0 0,0 3 0 0,0 0 0 0,4 0 8 16,-4-3-8-16,0 3 8 0,7 0-8 0,-4-6 0 15,-10 6 0-15,4 0 0 0,7 0 0 0,3 0 0 16,-7 0 0-16,3 0 0 0,-2 0 0 0,-1 0 0 16,3 0 0-16,-3 0 0 0,-7 6 0 0,4-3 0 15,10 0 0-15,-3-3 0 0,-1 7-10 0,1-4 10 16,-8 3 0-16,5-3-9 0,6 7 9 0,-7-7 0 16,-11 6 0-16,4 0 8 0,4-5-8 0,-4 5 0 15,3 0 0-15,1 1 0 0,0-7 0 0,3 6 0 16,0 1 8-16,-4-4-8 0,4 0 0 0,0 1 0 15,0-4 0-15,4 3 0 0,3-3 0 0,0 7 0 0,1-7 0 16,-5 6 0-16,4-3 0 0,0-3 0 16,1 1 0-16,-8 2 0 0,3-3 0 0,-3-3-10 0,7 9 10 0,-3-9 0 15,3 7 0-15,0-4 0 0,0 0 8 0,-3-3-8 16,0 0 0-16,-1 6 0 0,1-3 0 0,3 4 0 16,0-4 9-16,-3-3-9 0,3 6 8 0,4 0-8 15,-1-6 0-15,4 7 0 0,1-7 0 0,-1 0 0 16,0 0 0-16,-3-7 0 0,-1 7 0 0,1 0 0 15,0 0 0-15,6 0 0 0,-2 0 0 0,-1 0 0 16,0 0 0-16,4 0 0 0,-1 0 0 0,5 0 0 16,-5 0 10-16,1 0-10 0,0-3 12 0,0 3-12 15,-4-3 10-15,4-3-10 0,-1 6 8 0,1 0-8 16,-7-3 0-16,6-4-11 0,-2 7 1 0,-1 0 0 0,0 0 10 16,4 0 0-16,-1 0 0 0,1 0 0 0,-7 0 8 15,7 0 3-15,-4 0 1 0,0 0 0 0,0 0-12 0,4-3 0 16,0-3 0-16,-1 6 0 0,-3 0 0 0,4 0 8 15,3 0-8-15,1-3 0 0,-1 3 10 16,0-3-10-16,4 3 12 0,-4-7-12 0,4 7 12 0,3-3-12 16,-3 3 12-16,3-6-12 0,-6 6 11 0,6-3-11 15,-3-3 10-15,3 2-10 0,0 4 9 0,4-3-9 16,-4-3 8-16,8 6-8 0,-8-3 0 0,0-3 0 16,4 6 8-16,0-3-8 0,3 3 0 0,-6-4 0 15,6-2 0-15,0 6 0 0,-3 0 0 0,7-3 0 16,-3-3 0-16,2 6 0 0,1-3 0 0,0-4 0 15,4 4 0-15,-1 3 0 0,8-9 0 0,-8 9 0 16,0-10 0-16,4 10-11 16,0-3-49-16,0-3-9 0,0 0-3 0,4-10-964 0,-4 3-192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25:35.1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3545 13257 1785 0,'0'0'79'0,"4"-10"17"16,-4-2-77-16,0-1-19 0,7-3 0 0,-3 4 0 0,-1-4 108 0,8 0 19 15,-4 4 3-15,3-7 1 0,4 10-71 0,-3-4-13 16,-4 4-3-16,4-4-1 0,-1 4-1 0,1 6 0 16,3-4 0-16,-4 1 0 0,5 0-15 0,2 6-3 15,-3-3-1-15,4 3 0 0,3 0-6 0,0 3-1 16,4-3 0-16,0 0 0 0,3 0-16 0,4 0 0 15,3 0 0-15,0-3 0 0,4-4 0 0,0-2 0 16,7 6 0-16,0-6 0 0,-1-1 13 0,-2 1-1 16,10-4 0-16,0 4 0 0,3 6-12 0,4-7 0 0,0 1 0 0,0 9 0 15,0-3 11-15,0 3-1 0,3 0 0 0,-3 0 0 16,4 3 8-16,3 3 2 0,-4-3 0 0,4 7 0 16,-3-7 4-16,-1-3 2 0,1 9 0 0,-1-9 0 15,1 0-13-15,6 0-2 16,-2 0-1-16,6 0 0 0,-11-3 5 0,4-3 1 0,-7 6 0 0,7-3 0 15,4-7-7-15,-4 1-1 0,-4-1 0 0,-3 7 0 16,4-6-8-16,-4 6 0 0,0-4 0 0,-7 4 8 16,7-3-8-16,-8 6 0 0,8-3-12 0,-3 3 12 15,-4 3 0-15,0-3 0 0,3 0 0 0,-3 6 0 16,0-3 0-16,-4-3 0 0,1 0 0 0,3 10 0 16,0-10 0-16,-1 6 0 0,-2-3 0 0,3-3 0 15,-4 0 0-15,1 0 0 0,-5 0 0 0,5-3 0 16,-4-3 17-16,3 3-1 0,-3-4-1 0,3-2 0 15,-10 3-3-15,7-1-1 0,0-2 0 0,0 0 0 0,-4 6-11 0,-3-1 0 16,0-2 0-16,-1 6 8 0,1-3-8 0,0-3 10 16,0 6-10-16,-4 0 10 0,7 0-10 0,-6 6 10 15,-1-3-10-15,0-3 10 0,4 0-10 0,3 6 0 16,-6-2 0-16,-5-4 0 0,5 3 0 0,-4-3 10 16,-1 0-2-16,1 0-8 0,-4-3 15 0,4-1-4 15,3-2-1-15,1-3 0 0,-5 2 2 0,-2 1 0 16,2-3 0-16,1-1 0 0,3 4-4 0,-3 0-8 15,-4-4 12-15,0 1-4 0,1 6 11 0,-1-7 1 16,0 7 1-16,-10-3 0 16,6 6-42-16,-6 0-9 0,0-3-2 0,-1 3 0 0,1 3 23 0,0-3 9 15,-1 9-8-15,1-2 8 16,-4-1-104-16,4 3-16 0,-4 1-4 0,0 2 0 16,4 4-125-16,-1 0-26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2-13T17:30:19.66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2970 262 4608 0 0,'0'0'208'0'0,"0"0"331"0"0,-1 0 1262 0 0,-25 14 6760 0 0,12-6-7746 0 0,0 0 0 0 0,-6 5-815 0 0,-27 9 1427 0 0,-9 5-410 0 0,-73 36 885 0 0,93-44-1596 0 0,21-11-138 0 0,0-1 0 0 0,-10 4-168 0 0,12-7 79 0 0,1 1 0 0 0,-1 1 0 0 0,1 0 0 0 0,0 1 0 0 0,1 0-1 0 0,0 0 1 0 0,-9 9-79 0 0,-29 19 230 0 0,23-17-220 0 0,25-16-10 0 0,-1-1 0 0 0,1 0 0 0 0,0 1 0 0 0,-1-1 0 0 0,1 0 0 0 0,0 0 0 0 0,-1 0 0 0 0,0 0 0 0 0,1 0 0 0 0,-1 0 0 0 0,0 0 0 0 0,-5 2 0 0 0,5 0 0 0 0,-1 0 0 0 0,-10 2 0 0 0,4-1 24 0 0,1 0 0 0 0,0 0-1 0 0,0 0 1 0 0,0 1-1 0 0,1 1 1 0 0,0-1 0 0 0,-6 7-24 0 0,8-8 67 0 0,1 1 1 0 0,0 0 0 0 0,0 0 0 0 0,1 0 0 0 0,-1 0 0 0 0,1 1 0 0 0,0-1-1 0 0,1 1-67 0 0,-10 16 87 0 0,-9 3-41 0 0,6-8 77 0 0,-45 52 156 0 0,55-64-312 0 0,0 0 1 0 0,0-1-1 0 0,-1 0 1 0 0,-3 2 32 0 0,-12 9-65 0 0,10-5 151 0 0,0 0 0 0 0,0 1 0 0 0,1 0 0 0 0,-8 12-86 0 0,-9 8 67 0 0,24-28-47 0 0,1 0 1 0 0,-1 0-1 0 0,0 0 0 0 0,0-1 1 0 0,-1 1-1 0 0,-1 0-20 0 0,-11 9 89 0 0,8-5-50 0 0,0-1 0 0 0,0-1 0 0 0,-1 1 0 0 0,1-1 0 0 0,-1 0 0 0 0,-5 1-39 0 0,-10 7 100 0 0,19-12-68 0 0,2-1-12 0 0,-8 7-12 0 0,-1-2 8 0 0,9-4-12 0 0,1 1 0 0 0,-1-1 0 0 0,1 0 0 0 0,-1 0 0 0 0,1 1 0 0 0,0 0 0 0 0,0-1 0 0 0,0 1 0 0 0,0 0 0 0 0,0 0 0 0 0,0 0 0 0 0,-1 1-4 0 0,-16 16 0 0 0,10-9 32 0 0,-2 0 0 0 0,1 0 0 0 0,-2-1 0 0 0,1 0 0 0 0,-10 4-32 0 0,-11 9 118 0 0,-9 16-54 0 0,18-11-54 0 0,-8 1 23 0 0,6-4 14 0 0,13-13 63 0 0,0 1-1 0 0,-9 12-109 0 0,11-12 67 0 0,7-8-41 0 0,0 0 1 0 0,0 1-1 0 0,1-1 1 0 0,0 1-1 0 0,0 0-26 0 0,0-1 13 0 0,0 0 0 0 0,0 0 0 0 0,0 0 0 0 0,0 0-1 0 0,-1 0 1 0 0,1-1 0 0 0,-3 3-13 0 0,0-1 33 0 0,1-1 0 0 0,0 1 0 0 0,0 0 0 0 0,0 0-1 0 0,1 1 1 0 0,-1 1-33 0 0,-16 22 7 0 0,-2-7 9 0 0,-1-2-1 0 0,-2 2-15 0 0,14-13 61 0 0,9-8-38 0 0,0 1 0 0 0,1-1 0 0 0,-1 1-1 0 0,1 0 1 0 0,-1 0 0 0 0,1-1 0 0 0,0 1 0 0 0,-1 1-23 0 0,-3 6 35 0 0,1-2 31 0 0,-1 3 1 0 0,-30 60-54 0 0,29-60 7 0 0,0-1-1 0 0,0 0 1 0 0,-1 0-1 0 0,0-1 1 0 0,0 0 0 0 0,-2 2-20 0 0,7-9 16 0 0,1 1 0 0 0,-1-1 0 0 0,1 1 0 0 0,-1-1 0 0 0,1 0 1 0 0,-1 0-1 0 0,0 0 0 0 0,1 0 0 0 0,-1 0 0 0 0,0 0 1 0 0,0 0-17 0 0,0-1 11 0 0,1 1 1 0 0,-1 0 0 0 0,1 0 0 0 0,0 0 0 0 0,-1-1 0 0 0,1 1 0 0 0,0 0 0 0 0,0 0 0 0 0,0 1 0 0 0,-1-1 0 0 0,1 0 0 0 0,0 0 0 0 0,0 1 0 0 0,0 0-12 0 0,-8 8 72 0 0,7-8-58 0 0,-1 1 0 0 0,1 0 0 0 0,0-1 0 0 0,0 1 0 0 0,0 0 0 0 0,-1 2-14 0 0,-9 14 54 0 0,6-11-33 0 0,1 0 0 0 0,0 0 0 0 0,-2 5-21 0 0,3-3 26 0 0,3-7-14 0 0,1-1 0 0 0,-1 1 0 0 0,0-1 1 0 0,-1 1-1 0 0,1-1 0 0 0,0 0 0 0 0,-1 0 1 0 0,1 1-1 0 0,-1-1 0 0 0,0 0-12 0 0,0 0 25 0 0,-2 3 17 0 0,0-1 0 0 0,0 0 0 0 0,0 0-1 0 0,-1 0 1 0 0,1 0 0 0 0,-1-1-1 0 0,-1 1-41 0 0,-4 2 64 0 0,8-5-58 0 0,0 0 1 0 0,0 0 0 0 0,0 0 0 0 0,0 0-1 0 0,0 1 1 0 0,0-1 0 0 0,0 1 0 0 0,0-1-1 0 0,1 1 1 0 0,-1 0-7 0 0,-16 20 84 0 0,6-10-62 0 0,10-10-16 0 0,0 0 0 0 0,-1 0 0 0 0,1 0 0 0 0,0 0 0 0 0,0 1 0 0 0,1-1 0 0 0,-2 3-6 0 0,-4 6 13 0 0,0-1 0 0 0,0 0 0 0 0,-1 0-1 0 0,0-1 1 0 0,-2 2-13 0 0,2-4 74 0 0,2 1 1 0 0,-1 1-1 0 0,1-1 0 0 0,-2 6-74 0 0,-10 13 83 0 0,13-19-24 0 0,-2 16 27 0 0,0-6-35 0 0,-4 1-40 0 0,9-13-4 0 0,0 0 1 0 0,-1 0 0 0 0,0 0-1 0 0,0 0 1 0 0,0-1 0 0 0,-1 1 0 0 0,-3 2-8 0 0,-10 17 74 0 0,17-24-68 0 0,0-1 1 0 0,-1 1 0 0 0,1 0-1 0 0,-1 0 1 0 0,1-1 0 0 0,0 1 0 0 0,-1 0-1 0 0,0-1 1 0 0,1 1 0 0 0,-1-1-1 0 0,1 1 1 0 0,-1-1 0 0 0,0 1-1 0 0,1-1 1 0 0,-1 1 0 0 0,0-1-1 0 0,0 1 1 0 0,1-1 0 0 0,-2 0-7 0 0,-3 4 87 0 0,-8 15 128 0 0,-18 27 9 0 0,10-18-224 0 0,9-12 0 0 0,8-13 0 0 0,-2 5 0 0 0,-4 6 16 0 0,3-1 21 0 0,4-8-5 0 0,-3 12 11 0 0,4-15-29 0 0,0 1 18 0 0,2 10-3 0 0,-9 0 35 0 0,8-10-45 0 0,-1 1-1 0 0,0-1 1 0 0,0 0 0 0 0,-1 0 0 0 0,1 0-1 0 0,-1 0 1 0 0,-2 2-19 0 0,2-1 20 0 0,-1 0-1 0 0,1-1 1 0 0,0 1 0 0 0,0 0-1 0 0,0 1 1 0 0,-1 2-20 0 0,-9 24 12 0 0,10-26-12 0 0,-7 13 0 0 0,-16 36 132 0 0,20-44-118 0 0,4-8-15 0 0,1 0 1 0 0,-1 0 0 0 0,1 0 0 0 0,0 1 0 0 0,0-1 0 0 0,0 1 0 0 0,0-1-1 0 0,0 0 1 0 0,1 1 0 0 0,-1 0 0 0 0,0 0 0 0 0,-1 4 0 0 0,-2-1 12 0 0,3-5-10 0 0,-2 6 42 0 0,1 6-30 0 0,2-12-12 0 0,-1 0 1 0 0,1 1-1 0 0,0-1 0 0 0,-1 1 1 0 0,1-1-1 0 0,-1 1 0 0 0,1-1 1 0 0,-1 0-1 0 0,1 0 0 0 0,-1 1 1 0 0,0-1-1 0 0,0 0 1 0 0,0 0-1 0 0,0 1-2 0 0,0-1 3 0 0,-1 1 0 0 0,1 0 0 0 0,0 0 0 0 0,-1 0 0 0 0,1 0 1 0 0,0 0-1 0 0,0 1 0 0 0,1-1 0 0 0,-1 0 0 0 0,0 1-3 0 0,-12 36 0 0 0,11-34 0 0 0,-1 1 0 0 0,1-1 0 0 0,-1 1 0 0 0,-1-1 0 0 0,1 0 0 0 0,-1 0 0 0 0,3-2 10 0 0,-1-1-1 0 0,1 1 1 0 0,0 0-1 0 0,0-1 1 0 0,0 1-1 0 0,1 0 1 0 0,-1-1 0 0 0,1 1-1 0 0,0 0 1 0 0,-1 0-1 0 0,1-1 1 0 0,0 1-1 0 0,0 0 1 0 0,1 0 0 0 0,-1 0-1 0 0,1-1 1 0 0,0 3-10 0 0,0 10 81 0 0,-3-10-69 0 0,0-2 1 0 0,0 3 5 0 0,-1 0 0 0 0,0-1-1 0 0,1 1 1 0 0,-5 4-18 0 0,3-1 12 0 0,1 8 12 0 0,0-11 10 0 0,-5 5-28 0 0,6-7-2 0 0,-3 5 71 0 0,-2 8-37 0 0,-6 23 45 0 0,10-28-72 0 0,0 0-1 0 0,-2 0 1 0 0,1-1 0 0 0,-1 0-1 0 0,-1 0 1 0 0,-1 1-11 0 0,-12 30 0 0 0,12-27 0 0 0,1-1 0 0 0,0 1 0 0 0,2 0 0 0 0,-2 7 0 0 0,-2 20 19 0 0,7-33-11 0 0,0 0-1 0 0,-1 1 1 0 0,0-1-1 0 0,-1 0 1 0 0,0 0-1 0 0,-4 6-7 0 0,6-10 0 0 0,-1 0 0 0 0,1 0 0 0 0,0-1 0 0 0,0 1 0 0 0,0 1 0 0 0,-4 17 0 0 0,-13 48 0 0 0,13-41 0 0 0,4-24 0 0 0,1 1 0 0 0,-2-1 0 0 0,1 1 0 0 0,-1-1 0 0 0,0 1 0 0 0,-3 17-3 0 0,5-21 5 0 0,-1 0 0 0 0,1 1 0 0 0,-1-1 0 0 0,0 0-1 0 0,1 0 1 0 0,-2 0 0 0 0,1 0 0 0 0,-1 1-2 0 0,-2 4 30 0 0,1 0-1 0 0,-1 1 1 0 0,1-1-1 0 0,0 3-29 0 0,-1 3 26 0 0,1-3 30 0 0,3-9-54 0 0,0-1-1 0 0,0 1 0 0 0,-1-1 1 0 0,1 0-1 0 0,-1 1 0 0 0,1-1 0 0 0,-1 0 1 0 0,1 1-1 0 0,-1-1 0 0 0,0 0 1 0 0,0 0-2 0 0,0 2 5 0 0,0 0-1 0 0,0-1 1 0 0,0 1 0 0 0,0 0 0 0 0,0 0 0 0 0,0-1 0 0 0,1 1 0 0 0,-1 3-5 0 0,-4 16 14 0 0,-5 7-14 0 0,5-16 0 0 0,0 0 0 0 0,-5 10 0 0 0,7-17 9 0 0,0 1 1 0 0,1 0-1 0 0,0 0 0 0 0,-1 6-9 0 0,-7 19 27 0 0,-11 34-27 0 0,19-60 0 0 0,1 0 0 0 0,-1 0 0 0 0,1 0 0 0 0,0 0 0 0 0,0 5 0 0 0,-3 16 0 0 0,3-20 5 0 0,0 0-1 0 0,1 0 1 0 0,0 0-1 0 0,0 0 1 0 0,0 0 0 0 0,1 3-5 0 0,0-5 3 0 0,0 1 1 0 0,-1-1 0 0 0,0 1-1 0 0,0-1 1 0 0,0 1-1 0 0,-1-1 1 0 0,0 1 0 0 0,0-1-1 0 0,0 0 1 0 0,-1 2-4 0 0,-1 0 16 0 0,1 1-1 0 0,0 0 1 0 0,0 0-1 0 0,0 7-15 0 0,-5 22 55 0 0,-18 61 95 0 0,13-41-97 0 0,8-28-53 0 0,4-25 0 0 0,0 1 0 0 0,0 0 0 0 0,-1-1 0 0 0,0 1 0 0 0,0 0 0 0 0,0-1 0 0 0,-1 2 0 0 0,0 0 0 0 0,0 1 0 0 0,1 0 0 0 0,-1-1 0 0 0,1 7 0 0 0,-4 13 0 0 0,2-5 0 0 0,3-16 0 0 0,-1 0 0 0 0,0-1 0 0 0,0 1 0 0 0,0 0 0 0 0,-1 0 0 0 0,-11 48 0 0 0,8-34 46 0 0,0 1 0 0 0,0 0-46 0 0,-1 9 60 0 0,5-9 57 0 0,-1 0-136 0 0,1 0 1 0 0,1 0-1 0 0,2 4 19 0 0,-1 21-29 0 0,4 50 125 0 0,-10 4-172 0 0,4-78 191 0 0,2 13 94 0 0,3 16-209 0 0,-2-38 0 0 0,-1 1 0 0 0,-1 0 0 0 0,0 1 0 0 0,2 35 0 0 0,1-22 0 0 0,-1 1 0 0 0,-1-1 0 0 0,-2 16 0 0 0,-11 82 0 0 0,7-82 0 0 0,3-22-17 0 0,-3 22-174 0 0,2 19 191 0 0,4-53 27 0 0,0 0 0 0 0,0 0 0 0 0,1 0 0 0 0,2 7-27 0 0,-2-7 27 0 0,1-1 0 0 0,-2 1 0 0 0,1 0 0 0 0,-1 8-27 0 0,0 28 0 0 0,0-24 0 0 0,0-1 0 0 0,-3 17 0 0 0,-11 80 0 0 0,10-94 3 0 0,0 2-2 0 0,0 0 1 0 0,2 1-1 0 0,1-1 0 0 0,2 8-1 0 0,1-15-44 0 0,1 3 24 0 0,-4-15 28 0 0,1 1 0 0 0,0-1 0 0 0,0 0 0 0 0,2 6-8 0 0,-1-6 8 0 0,0 0 0 0 0,-1 1 0 0 0,0-1 0 0 0,0 6-8 0 0,0 16 8 0 0,0-20-7 0 0,0-1-1 0 0,-1 1 1 0 0,0 0-1 0 0,-1 0 1 0 0,0 6-1 0 0,-3 10 47 0 0,2 1 0 0 0,1-1 1 0 0,2 19-48 0 0,-1-9 23 0 0,5 7-23 0 0,-5-40 0 0 0,0 1 0 0 0,0 0 0 0 0,0 0 0 0 0,0 0 0 0 0,0-1 0 0 0,1 1 0 0 0,-1 0 0 0 0,0 0 0 0 0,1-1 0 0 0,0 1 0 0 0,-1 0 0 0 0,2 0 0 0 0,1 11 0 0 0,2 9 0 0 0,-4-19 0 0 0,0 0 0 0 0,-1 0 0 0 0,1 1 0 0 0,0-1 0 0 0,-1 0 0 0 0,0 2 0 0 0,8 71 0 0 0,-8 25-53 0 0,4-78-25 0 0,-3-22 84 0 0,-1 1-1 0 0,0-1 0 0 0,1 1 1 0 0,-1-1-1 0 0,0 0 0 0 0,1 1 1 0 0,0-1-1 0 0,-1 0 0 0 0,1 0 1 0 0,0 1-1 0 0,-1-1 0 0 0,2 1-5 0 0,-2-2 2 0 0,0 0-1 0 0,0 0 0 0 0,1 0 0 0 0,-1 0 1 0 0,0 0-1 0 0,0 0 0 0 0,0 1 1 0 0,0-1-1 0 0,0 0 0 0 0,1 0 1 0 0,-1 0-1 0 0,0 0 0 0 0,0 0 0 0 0,0 0 1 0 0,0 1-1 0 0,0-1 0 0 0,0 0 1 0 0,0 0-1 0 0,0 0 0 0 0,0 0 0 0 0,0 1 1 0 0,1-1-1 0 0,-1 0 0 0 0,0 0 1 0 0,0 0-1 0 0,0 0 0 0 0,0 1 0 0 0,0-1 1 0 0,0 0-1 0 0,0 0 0 0 0,0 0 1 0 0,0 0-1 0 0,0 1 0 0 0,-1-1 0 0 0,1 0 1 0 0,0 0-1 0 0,0 0 0 0 0,0 1-1 0 0,0-1 1 0 0,0 1 0 0 0,-1 0 0 0 0,1 0 0 0 0,0 0 1 0 0,0-1-1 0 0,0 1 0 0 0,0 0 0 0 0,0 0 0 0 0,0 0 0 0 0,0 0 0 0 0,0 0 0 0 0,0-1 0 0 0,0 1 0 0 0,0 0 0 0 0,0 0 0 0 0,1 0 0 0 0,-1 0-1 0 0,2 8 0 0 0,2 1 0 0 0,-2 1 0 0 0,1 0 0 0 0,0 10 0 0 0,-3 1 0 0 0,0 20 0 0 0,0-32 0 0 0,0-1 0 0 0,0 1 0 0 0,1 5 0 0 0,1 15 0 0 0,-1-18 0 0 0,0 0 0 0 0,0 0 0 0 0,2 4 0 0 0,0-4 0 0 0,-2-1 0 0 0,1 1 0 0 0,-1 4 0 0 0,4 27 0 0 0,-1 26 0 0 0,-8-8 0 0 0,3-43 0 0 0,-1-1 0 0 0,-2 10 0 0 0,1-10 0 0 0,1 1 0 0 0,1 9 0 0 0,-1-10 0 0 0,2-14 0 0 0,-1 0 0 0 0,1-1 0 0 0,0 1 0 0 0,0 0 0 0 0,0-1 0 0 0,0 1 0 0 0,1 0 0 0 0,0 2 0 0 0,-1-4 0 0 0,1 7 0 0 0,-1 13 0 0 0,0-3 0 0 0,2 0 0 0 0,0 0 0 0 0,1 0 0 0 0,-2-8 0 0 0,0-1 0 0 0,-1 1 0 0 0,0 4 0 0 0,-1-7 0 0 0,1 1 0 0 0,1-1 0 0 0,-1 0 0 0 0,1 1 0 0 0,1 1 0 0 0,3 40 0 0 0,-1-26 0 0 0,-2-13 0 0 0,0 0 0 0 0,0 0 0 0 0,1-1 0 0 0,2 4 0 0 0,-4-11 0 0 0,0 0 0 0 0,0 0 0 0 0,-1 1 0 0 0,1-1 0 0 0,0 0 0 0 0,-1 0 0 0 0,1 0 0 0 0,-1 1 0 0 0,0 0 0 0 0,2 4 0 0 0,20 59 0 0 0,-18-48 0 0 0,0 2 0 0 0,-1-15 0 0 0,-1 1 0 0 0,0 0 0 0 0,-1 0 0 0 0,0-1 0 0 0,1 7 0 0 0,5 17 0 0 0,-4-15 0 0 0,2 5 0 0 0,8 22 0 0 0,0 1 0 0 0,-4-9 0 0 0,-7-26 0 0 0,0 1 0 0 0,0-1 0 0 0,1 0 0 0 0,1 4 0 0 0,6 15 0 0 0,0 3 0 0 0,-9-27 0 0 0,0 0 0 0 0,0 0 0 0 0,0 0 0 0 0,0 1 0 0 0,-1-1 0 0 0,1 0 0 0 0,-1 1 0 0 0,1 0 0 0 0,2 15 0 0 0,32 82 0 0 0,-13-39 0 0 0,-16-51 0 0 0,0 1 0 0 0,1-2 0 0 0,2 3 0 0 0,-3-4 0 0 0,0 1 0 0 0,0 0 0 0 0,3 7 0 0 0,17 28 0 0 0,-21-37 0 0 0,0 1 0 0 0,0-1 0 0 0,-1 1 0 0 0,0 0 0 0 0,-1 0 0 0 0,1 0 0 0 0,-2 1 0 0 0,2 5 0 0 0,12 27 0 0 0,7 70 0 0 0,-22-106 0 0 0,0-1 0 0 0,1 1 0 0 0,0-1 0 0 0,0 0 0 0 0,1 2 0 0 0,7 18 0 0 0,-2-4 0 0 0,-7-18 0 0 0,1 0 0 0 0,-1 0 0 0 0,0 1 0 0 0,0-1 0 0 0,0 1 0 0 0,0-1 0 0 0,-1 0 0 0 0,1 1 0 0 0,-1 0 0 0 0,1-1 0 0 0,-1 1 0 0 0,0-1 0 0 0,0 1 0 0 0,0-1 0 0 0,0 1 0 0 0,-1 0 0 0 0,1 2 0 0 0,-1 0 0 0 0,1 0 0 0 0,0 0 0 0 0,0 1 0 0 0,1-1 0 0 0,-1 0 0 0 0,1 0 0 0 0,0 0 0 0 0,1-1 0 0 0,-1 1 0 0 0,1 0 0 0 0,1 2 0 0 0,0 1 0 0 0,-1 0 0 0 0,1 1 0 0 0,-2-1 0 0 0,1 3 0 0 0,15 94 0 0 0,-10-67 0 0 0,-4-27 0 0 0,-2-7 0 0 0,0 0 0 0 0,0 1 0 0 0,0-1 0 0 0,-1 1 0 0 0,0-1 0 0 0,1 1 0 0 0,-2 3 0 0 0,1-5 0 0 0,0 0 0 0 0,1 1 0 0 0,-1-1 0 0 0,1 0 0 0 0,-1 0 0 0 0,1 0 0 0 0,0 0 0 0 0,1 3 0 0 0,4 5 0 0 0,17 30 0 0 0,-22-40 0 0 0,0 1 0 0 0,0 0 0 0 0,0-1 0 0 0,0 1 0 0 0,0 0 0 0 0,0 0 0 0 0,0 0 0 0 0,0-1 0 0 0,-1 1 0 0 0,1 0 0 0 0,-1 0 0 0 0,0 1 0 0 0,4 9 0 0 0,20 31 0 0 0,-22-39 0 0 0,0 1 0 0 0,0 0 0 0 0,0-1 0 0 0,-1 1 0 0 0,0 0 0 0 0,0 3 0 0 0,3 8 0 0 0,-4-14 0 0 0,0-1 0 0 0,0 0 0 0 0,1 1 0 0 0,-1-1 0 0 0,1 1 0 0 0,-1-1 0 0 0,1 0 0 0 0,-1 1 0 0 0,1-1 0 0 0,0 0 0 0 0,0 0 0 0 0,0 0 0 0 0,0 2 0 0 0,0-2 0 0 0,0 0 0 0 0,0 0 0 0 0,-1 0 0 0 0,1 0 0 0 0,0 0 0 0 0,-1 0 0 0 0,1 0 0 0 0,-1 0 0 0 0,1 0 0 0 0,-1 1 0 0 0,0-1 0 0 0,0 0 0 0 0,1 0 0 0 0,-1 1 0 0 0,0-1 0 0 0,0 1 0 0 0,-1 1 0 0 0,1 2 0 0 0,6 10 0 0 0,12 13 0 0 0,25 21 0 0 0,-33-33 0 0 0,-1 0 0 0 0,0 1 0 0 0,1 7 0 0 0,3 2 0 0 0,-10-19 0 0 0,1 0 0 0 0,-1 0 0 0 0,-1 0 0 0 0,1 1 0 0 0,-1 0 0 0 0,-1-2 0 0 0,1 0 0 0 0,-1 0 0 0 0,1-1 0 0 0,0 1 0 0 0,1 0 0 0 0,-1 0 0 0 0,1-1 0 0 0,1 0 0 0 0,2 5 0 0 0,8 17 0 0 0,13 16 0 0 0,-20-32 0 0 0,0-1 0 0 0,0 1 0 0 0,2 0 0 0 0,-3-4 0 0 0,0 0 0 0 0,-1 1 0 0 0,1 0 0 0 0,-2 0 0 0 0,1 1 0 0 0,1 5 0 0 0,6 10 0 0 0,-9-19 0 0 0,0 0 0 0 0,-1 0 0 0 0,1 0 0 0 0,0 5 0 0 0,0-2 0 0 0,0 0 0 0 0,0-1 0 0 0,1 1 0 0 0,0-1 0 0 0,0 1 0 0 0,1-1 0 0 0,2 2 0 0 0,10 11 0 0 0,14 13 0 0 0,-3-2 0 0 0,-15-18 0 0 0,-4-3 0 0 0,-1 0 0 0 0,7 10 0 0 0,-13-17 0 0 0,0 0 0 0 0,0 0 0 0 0,0 0 0 0 0,-1 0 0 0 0,1 1 0 0 0,-1-1 0 0 0,0 1 0 0 0,0-1 0 0 0,-1 1 0 0 0,1 0 0 0 0,-1-1 0 0 0,1 2 0 0 0,-1-2 0 0 0,1 0 0 0 0,0 0 0 0 0,-1-1 0 0 0,1 1 0 0 0,0-1 0 0 0,1 1 0 0 0,-1-1 0 0 0,0 1 0 0 0,1-1 0 0 0,-1 0 0 0 0,1 0 0 0 0,0 1 0 0 0,-1-1 0 0 0,2 0 0 0 0,11 18 0 0 0,-4 0 0 0 0,-3-4 0 0 0,2 0 0 0 0,0 0 0 0 0,1 0 0 0 0,4 3 0 0 0,1-3 0 0 0,-15-15 0 0 0,1 0 0 0 0,-1 0 0 0 0,1 1 0 0 0,0-1 0 0 0,0 0 0 0 0,0 0 0 0 0,0 0 0 0 0,0 0 0 0 0,0 0 0 0 0,0 0 0 0 0,0 0 0 0 0,0 0 0 0 0,0 0 0 0 0,0-1 0 0 0,2 2 0 0 0,4 4 0 0 0,14 20 0 0 0,-19-24 0 0 0,0 0 0 0 0,-1 0 0 0 0,1 0 0 0 0,0 0 0 0 0,-1 1 0 0 0,0-1 0 0 0,1 0 0 0 0,-1 1 0 0 0,0-1 0 0 0,0 1 0 0 0,-1 0 0 0 0,1 0 0 0 0,10 17 0 0 0,-7-13 0 0 0,0 0 0 0 0,0 1 0 0 0,0-1 0 0 0,0 2 0 0 0,5 11 0 0 0,-9-17 0 0 0,0-2 0 0 0,0 0 0 0 0,1 0 0 0 0,-1 0 0 0 0,0 0 0 0 0,0 0 0 0 0,1 0 0 0 0,-1-1 0 0 0,1 1 0 0 0,-1 0 0 0 0,0 0 0 0 0,1 0 0 0 0,0 0 0 0 0,-1-1 0 0 0,1 1 0 0 0,-1 0 0 0 0,1-1 0 0 0,0 1 0 0 0,0 0 0 0 0,16 22 0 0 0,-5-2 0 0 0,-12-20 0 0 0,1 1 0 0 0,0-1 0 0 0,0 0 0 0 0,-1 0 0 0 0,1 0 0 0 0,0 0 0 0 0,0 0 0 0 0,0 0 0 0 0,0 0 0 0 0,1-1 0 0 0,-1 1 0 0 0,0 0 0 0 0,0 0 0 0 0,4 3 0 0 0,16 19 0 0 0,9-1 0 0 0,0 6 0 0 0,-17-13 0 0 0,15 15 0 0 0,-21-22 0 0 0,2 0 0 0 0,-7-7 0 0 0,10 7 0 0 0,22 15 0 0 0,-11-6 0 0 0,-23-16 0 0 0,1-1 0 0 0,-1 1 0 0 0,1 0 0 0 0,0-1 0 0 0,-1 1 0 0 0,1-1 0 0 0,-1 1 0 0 0,1-1 0 0 0,0 1 0 0 0,0-1 0 0 0,-1 1 0 0 0,1-1 0 0 0,0 0 0 0 0,0 0 0 0 0,-1 1 0 0 0,1-1 0 0 0,0 0 0 0 0,0 0 0 0 0,3 2 0 0 0,1 1 0 0 0,15 13 0 0 0,1 10 0 0 0,-20-25 0 0 0,1 0 0 0 0,-1 0 0 0 0,1 1 0 0 0,-1-1 0 0 0,0 1 0 0 0,0-1 0 0 0,0 1 0 0 0,0-1 0 0 0,1 3 0 0 0,2 2 0 0 0,-3-5 0 0 0,0 0 0 0 0,0 0 0 0 0,0 0 0 0 0,0 0 0 0 0,0 0 0 0 0,-1 0 0 0 0,1 0 0 0 0,0 0 0 0 0,-1 0 0 0 0,1 0 0 0 0,-1 0 0 0 0,1 0 0 0 0,-1 0 0 0 0,3 5 0 0 0,5 0 0 0 0,1 0 0 0 0,0 0 0 0 0,-1 0 0 0 0,6 1 0 0 0,-9-2 0 0 0,-4-4 0 0 0,-1-1 0 0 0,1 1 0 0 0,-1 0 0 0 0,1 0 0 0 0,0-1 0 0 0,-1 1 0 0 0,1 0 0 0 0,0-1 0 0 0,-1 1 0 0 0,1-1 0 0 0,0 1 0 0 0,0-1 0 0 0,-1 1 0 0 0,1-1 0 0 0,0 1 0 0 0,0-1 0 0 0,0 1 0 0 0,0-1 0 0 0,0 0 0 0 0,-1 0 0 0 0,1 0 0 0 0,0 0 0 0 0,-1 0 0 0 0,1 0 0 0 0,-1 1 0 0 0,1-1 0 0 0,0 0 0 0 0,-1 0 0 0 0,1 1 0 0 0,-1-1 0 0 0,1 0 0 0 0,-1 1 0 0 0,1-1 0 0 0,-1 1 0 0 0,1-1 0 0 0,-1 1 0 0 0,1 0 0 0 0,8 9 0 0 0,-7-8 0 0 0,0-1 0 0 0,-1 1 0 0 0,0-1 0 0 0,0 1 0 0 0,1-1 0 0 0,-1 1 0 0 0,0 0 0 0 0,0 0 0 0 0,-1-1 0 0 0,1 1 0 0 0,0 2 0 0 0,-1-4 0 0 0,9 19 0 0 0,-7-13 0 0 0,-2-4 0 0 0,1 0 0 0 0,0 0 0 0 0,0 0 0 0 0,0 0 0 0 0,0 0 0 0 0,0 0 0 0 0,0 0 0 0 0,1 0 0 0 0,0 1 0 0 0,0 0 0 0 0,0-1 0 0 0,11 5 0 0 0,5 5 0 0 0,-9-5 0 0 0,-5-3 0 0 0,0-1 0 0 0,-1-1 0 0 0,1 1 0 0 0,0-1 0 0 0,1 1 0 0 0,1 0 0 0 0,5 4 0 0 0,2 6 0 0 0,-2-4 0 0 0,2-1 0 0 0,-10-5 0 0 0,3 1 0 0 0,0 1 0 0 0,-1 0 0 0 0,1 0 0 0 0,-1 0 0 0 0,2 4 0 0 0,-2-4 0 0 0,13 20 0 0 0,-11-16 0 0 0,2 1 0 0 0,0-2 0 0 0,0 1 0 0 0,2 1 0 0 0,-1-1 0 0 0,-1-2 0 0 0,13 10 0 0 0,-2-6 0 0 0,-1-1 0 0 0,16 6 0 0 0,-5-4 0 0 0,-7-4 0 0 0,-7-1 0 0 0,1-1 0 0 0,1 0 0 0 0,-1-2 0 0 0,1 0 0 0 0,-1-1 0 0 0,17 1 0 0 0,30 4 0 0 0,-55-8 0 0 0,1 1 0 0 0,-1 1 0 0 0,4 1 0 0 0,-4-2 0 0 0,1 1 0 0 0,-1-1 0 0 0,5 0 0 0 0,-10-2 0 0 0,-3 1 0 0 0,0 0 0 0 0,1 0 0 0 0,-1 0 0 0 0,0 0 0 0 0,0 0 0 0 0,0 1 0 0 0,0-1 0 0 0,0 0 0 0 0,1 0 0 0 0,-1 1 0 0 0,0-1 0 0 0,0 1 0 0 0,0-1 0 0 0,0 1 0 0 0,0 0 0 0 0,112 30 0 0 0,-109-29 0 0 0,17 0 0 0 0,39 1 0 0 0,-38 1 0 0 0,-9-3 0 0 0,-1 0 0 0 0,0 0 0 0 0,9-2 0 0 0,-12 1 0 0 0,1-1 0 0 0,0 2 0 0 0,-1-1 0 0 0,1 1 0 0 0,0 1 0 0 0,5 1 0 0 0,22 7 0 0 0,7 0 0 0 0,-8-2 0 0 0,18-2 0 0 0,-17-2 0 0 0,-34-3 0 0 0,0-1 0 0 0,1 0 0 0 0,-1 0 0 0 0,0-1 0 0 0,0 1 0 0 0,4-1 0 0 0,14-1 0 0 0,27 9 0 0 0,18-2 0 0 0,46-2 0 0 0,-39 5 0 0 0,-40-7 0 0 0,-6-1 0 0 0,0 0 0 0 0,25-5 0 0 0,12 2 0 0 0,-46 2 0 0 0,9-2 0 0 0,13-3 0 0 0,-32 6 0 0 0,1-1 0 0 0,0 0 0 0 0,0-1 0 0 0,2 0 0 0 0,-6 0 0 0 0,0 1 0 0 0,1 0 0 0 0,-1 1 0 0 0,1-1 0 0 0,0 1 0 0 0,22-2 0 0 0,-19 0 0 0 0,1 1 0 0 0,0 0 0 0 0,6 1 0 0 0,-6 0 0 0 0,0-1 0 0 0,-1 0 0 0 0,8-1 0 0 0,29-3 0 0 0,-37 4 0 0 0,1 0 0 0 0,-1 0 0 0 0,1 0 0 0 0,5-3 0 0 0,-7 2 0 0 0,-1 1 0 0 0,1-1 0 0 0,0 2 0 0 0,-1-1 0 0 0,3 1 0 0 0,-8 0 0 0 0,0 0 0 0 0,0 0 0 0 0,0 0 0 0 0,0 0 0 0 0,0-1 0 0 0,1 1 0 0 0,-1 0 0 0 0,0-1 0 0 0,0 0 0 0 0,0 1 0 0 0,1-2 0 0 0,7-1 0 0 0,46-2 0 0 0,78-2 0 0 0,-117 7 0 0 0,0-1 0 0 0,11-3 0 0 0,-16 2 0 0 0,21-2 0 0 0,-6 1 0 0 0,21-6 0 0 0,-39 8 0 0 0,-1 0 0 0 0,1 1 0 0 0,7 0 0 0 0,19-1 0 0 0,31-5 0 0 0,-56 4 0 0 0,-1 1 0 0 0,0-2 0 0 0,7-2 0 0 0,14-3 0 0 0,-18 4 0 0 0,45-21 0 0 0,-51 22 0 0 0,1 0 0 0 0,0 1 0 0 0,0-1 0 0 0,0 1 0 0 0,0 1 0 0 0,7-1 0 0 0,4-2 0 0 0,-17 4 0 0 0,0-1 0 0 0,0 1 0 0 0,0 0 0 0 0,0 0 0 0 0,0-1 0 0 0,0 1 0 0 0,0 0 0 0 0,0 0 0 0 0,0 0 0 0 0,0 0 0 0 0,0 0 0 0 0,0 0 0 0 0,0 0 0 0 0,0 1 0 0 0,1-1 0 0 0,-1 0 0 0 0,1 1 0 0 0,-1-1 0 0 0,0 0 0 0 0,1 0 0 0 0,-1 0 0 0 0,1 0 0 0 0,-1 0 0 0 0,0 0 0 0 0,1 0 0 0 0,-1 0 0 0 0,0 0 0 0 0,1-1 0 0 0,-1 1 0 0 0,6 0 0 0 0,17-4 0 0 0,57-10 0 0 0,-37 12 0 0 0,2 1 0 0 0,-37-1 0 0 0,-1 2 0 0 0,1-1 0 0 0,-1 1 0 0 0,7 1 0 0 0,37 0 0 0 0,-42-1 0 0 0,0 0 0 0 0,0 0 0 0 0,0-1 0 0 0,0-1 0 0 0,8 0 0 0 0,-9 1 0 0 0,14-2 0 0 0,-10 1 0 0 0,0-1 0 0 0,-1 0 0 0 0,0 0 0 0 0,8-4 0 0 0,-12 5 0 0 0,-4 1 0 0 0,0 0 0 0 0,-1 0 0 0 0,1 0 0 0 0,0 0 0 0 0,-1 0 0 0 0,1-1 0 0 0,0 0 0 0 0,4-2 0 0 0,-3 2 0 0 0,0 0 0 0 0,0 0 0 0 0,0 0 0 0 0,0 0 0 0 0,6 0 0 0 0,0-1 0 0 0,-1 0 0 0 0,1-1 0 0 0,-1 0 0 0 0,6-4 0 0 0,-6 4 0 0 0,55-35 0 0 0,-52 29 0 0 0,-9 7 0 0 0,-1 0 0 0 0,0 0 0 0 0,1 0 0 0 0,0 1 0 0 0,-1-1 0 0 0,3 0 0 0 0,9-5 0 0 0,0 0 0 0 0,1 1 0 0 0,3-1 0 0 0,-2 2 0 0 0,0 1 0 0 0,-1 1 0 0 0,11-1 0 0 0,-24 5 0 0 0,0 0 0 0 0,0 0 0 0 0,-1-1 0 0 0,1 1 0 0 0,0-1 0 0 0,0 0 0 0 0,-1 0 0 0 0,1 0 0 0 0,0 0 0 0 0,1-1 0 0 0,10-6 0 0 0,1 1 0 0 0,3-4 0 0 0,-15 7 0 0 0,4 0 0 0 0,-2 3 0 0 0,-3 1 0 0 0,-1-1 0 0 0,1 1 0 0 0,0-1 0 0 0,-1 1 0 0 0,1-1 0 0 0,0 0 0 0 0,-1 0 0 0 0,1 0 0 0 0,-1 0 0 0 0,1 0 0 0 0,-1 0 0 0 0,1-1 0 0 0,2 1 0 0 0,-2 1 0 0 0,-1-1 0 0 0,0 1 0 0 0,0-1 0 0 0,0 1 0 0 0,0-1 0 0 0,1 1 0 0 0,-1-1 0 0 0,0 0 0 0 0,0 1 0 0 0,0-1 0 0 0,0 0 0 0 0,-1 0 0 0 0,1 0 0 0 0,0 0 0 0 0,0 0 0 0 0,0 0 0 0 0,-1 0 0 0 0,1 0 0 0 0,13-14 0 0 0,-6 7 0 0 0,-5 1 0 0 0,0 4 0 0 0,0 1 0 0 0,0-1 0 0 0,0 1 0 0 0,0 0 0 0 0,0 0 0 0 0,0 0 0 0 0,2-1 0 0 0,19-10 0 0 0,-23 12 0 0 0,0 0 0 0 0,1 0 0 0 0,-1 0 0 0 0,0 0 0 0 0,1 0 0 0 0,-1 0 0 0 0,1 1 0 0 0,-1-1 0 0 0,1 1 0 0 0,0-1 0 0 0,-1 1 0 0 0,1 0 0 0 0,0-1 0 0 0,-1 1 0 0 0,1 0 0 0 0,0 0 0 0 0,6-1 0 0 0,-5 0 0 0 0,12-6 0 0 0,6-8 0 0 0,-20 15 0 0 0,0 0 0 0 0,0-1 0 0 0,0 1 0 0 0,0-1 0 0 0,0 1 0 0 0,0-1 0 0 0,0 1 0 0 0,0-1 0 0 0,0 0 0 0 0,0 1 0 0 0,0-1 0 0 0,-1 0 0 0 0,1 0 0 0 0,0 1 0 0 0,0-1 0 0 0,-1 0 0 0 0,1 0 0 0 0,0 0 0 0 0,-1 0 0 0 0,10-14 0 0 0,-6 11 0 0 0,1 0 0 0 0,0 1 0 0 0,-1-1 0 0 0,1 1 0 0 0,1 0 0 0 0,0 0 0 0 0,-3 1 0 0 0,12-9 0 0 0,-13 10 0 0 0,-1-1 0 0 0,1 0 0 0 0,0 1 0 0 0,0 0 0 0 0,1-1 0 0 0,-1 1 0 0 0,0 0 0 0 0,2-1 0 0 0,3 0 0 0 0,-3 1 0 0 0,-1 0 0 0 0,1-1 0 0 0,0 0 0 0 0,-1 0 0 0 0,1 0 0 0 0,1-1 0 0 0,26-19 0 0 0,16-10 0 0 0,-28 13 0 0 0,-12 13 0 0 0,-1 0 0 0 0,1 0 0 0 0,-1-1 0 0 0,0 0 0 0 0,4-5 0 0 0,-8 10 0 0 0,2-10 0 0 0,-4 11 0 0 0,0 1 0 0 0,0-1 0 0 0,0 1 0 0 0,0-1 0 0 0,0 1 0 0 0,1-1 0 0 0,-1 1 0 0 0,0-1 0 0 0,0 0 0 0 0,0 1 0 0 0,1-1 0 0 0,-1 1 0 0 0,0-1 0 0 0,1 1 0 0 0,-1 0 0 0 0,0-1 0 0 0,1 1 0 0 0,-1-1 0 0 0,1 1 0 0 0,-1 0 0 0 0,0-1 0 0 0,1 1 0 0 0,-1 0 0 0 0,1-1 0 0 0,-1 1 0 0 0,1 0 0 0 0,3-3 0 0 0,0 1 0 0 0,-1-1 0 0 0,0 1 0 0 0,1-1 0 0 0,-1 0 0 0 0,0 0 0 0 0,2-3 0 0 0,-2 2 0 0 0,1 0 0 0 0,0 0 0 0 0,0 0 0 0 0,1 1 0 0 0,3-3 0 0 0,25-28 0 0 0,-32 34 0 0 0,0-1 0 0 0,0 0 0 0 0,0 0 0 0 0,0 0 0 0 0,-1 0 0 0 0,1 1 0 0 0,0-1 0 0 0,-1 0 0 0 0,1 0 0 0 0,0 0 0 0 0,-1 0 0 0 0,0-1 0 0 0,9-10 0 0 0,-7 11 0 0 0,0-1 0 0 0,0 1 0 0 0,0-1 0 0 0,0 0 0 0 0,0 0 0 0 0,0 0 0 0 0,-1 0 0 0 0,1 0 0 0 0,-1 0 0 0 0,1 0 0 0 0,-1 0 0 0 0,0-1 0 0 0,0 1 0 0 0,0 0 0 0 0,0-1 0 0 0,0 1 0 0 0,0-2 0 0 0,-1 3 0 0 0,1-1 0 0 0,0 0 0 0 0,-1 1 0 0 0,1-1 0 0 0,0 1 0 0 0,0-1 0 0 0,-1 1 0 0 0,1 0 0 0 0,0-1 0 0 0,1 1 0 0 0,-1 0 0 0 0,0 0 0 0 0,0 0 0 0 0,0 0 0 0 0,1 0 0 0 0,-1 0 0 0 0,1-1 0 0 0,0 2 0 0 0,-1-1 0 0 0,1 0 0 0 0,-1-1 0 0 0,0 1 0 0 0,1 0 0 0 0,-1 0 0 0 0,0-1 0 0 0,0 1 0 0 0,0 0 0 0 0,0-1 0 0 0,0 1 0 0 0,0-1 0 0 0,0 0 0 0 0,0 1 0 0 0,-1-1 0 0 0,1 0 0 0 0,-1-17 0 0 0,1 0 0 0 0,-1 18 0 0 0,0 0 0 0 0,0 0 0 0 0,0 1 0 0 0,0-1 0 0 0,1 0 0 0 0,-1 0 0 0 0,0 1 0 0 0,1-1 0 0 0,-1 0 0 0 0,0 1 0 0 0,1-1 0 0 0,-1 1 0 0 0,1-1 0 0 0,-1 0 0 0 0,1 1 0 0 0,-1-1 0 0 0,1 1 0 0 0,0-1 0 0 0,-1 1 0 0 0,1 0 0 0 0,0-1 0 0 0,1 0 0 0 0,-1 1 0 0 0,1-1 0 0 0,-1 0 0 0 0,1 0 0 0 0,-1 0 0 0 0,0 0 0 0 0,1 0 0 0 0,-1 0 0 0 0,0 0 0 0 0,1 0 0 0 0,-1 0 0 0 0,0-1 0 0 0,0 1 0 0 0,0 0 0 0 0,0-1 0 0 0,-1 1 0 0 0,2-2 0 0 0,-2 3 0 0 0,0-1 0 0 0,1 0 0 0 0,-1 1 0 0 0,0-1 0 0 0,1 1 0 0 0,-1-1 0 0 0,0 1 0 0 0,1-1 0 0 0,-1 1 0 0 0,1-1 0 0 0,-1 1 0 0 0,1 0 0 0 0,0-1 0 0 0,-1 1 0 0 0,1 0 0 0 0,-1-1 0 0 0,1 1 0 0 0,0 0 0 0 0,-1 0 0 0 0,1-1 0 0 0,1 1 0 0 0,0-1 0 0 0,0 0 0 0 0,0 0 0 0 0,0 0 0 0 0,0 0 0 0 0,-1 0 0 0 0,1-1 0 0 0,0 1 0 0 0,-1 0 0 0 0,1-1 0 0 0,-1 1 0 0 0,0-1 0 0 0,1 0 0 0 0,6-6 0 0 0,1-5 0 0 0,-10 5 0 0 0,1 7 0 0 0,0 1 0 0 0,0 0 0 0 0,0-1 0 0 0,0 1 0 0 0,0 0 0 0 0,0-1 0 0 0,-1 1 0 0 0,1-1 0 0 0,0 1 0 0 0,0 0 0 0 0,0-1 0 0 0,0 1 0 0 0,1 0 0 0 0,-1-1 0 0 0,0 1 0 0 0,0-1 0 0 0,0 1 0 0 0,0 0 0 0 0,0-1 0 0 0,0 1 0 0 0,0 0 0 0 0,1-1 0 0 0,-1 1 0 0 0,0 0 0 0 0,4-5 0 0 0,-3 4 0 0 0,-1 0 0 0 0,1 0 0 0 0,0 0 0 0 0,-1 0 0 0 0,1-1 0 0 0,-1 1 0 0 0,1 0 0 0 0,-1 0 0 0 0,0-1 0 0 0,1 1 0 0 0,-1 0 0 0 0,0-1 0 0 0,0 1 0 0 0,0-1 0 0 0,1 1 0 0 0,-1-1 0 0 0,1 1 0 0 0,0 0 0 0 0,0 0 0 0 0,-1-1 0 0 0,1 1 0 0 0,0 0 0 0 0,0 0 0 0 0,0 0 0 0 0,0 0 0 0 0,0 0 0 0 0,1 0 0 0 0,-1 0 0 0 0,1-1 0 0 0,-1 1 0 0 0,0-1 0 0 0,0 1 0 0 0,0-1 0 0 0,0 0 0 0 0,0 1 0 0 0,1-3 0 0 0,-2 4 0 0 0,0-1 0 0 0,0 0 0 0 0,0 0 0 0 0,1 1 0 0 0,-1-1 0 0 0,0 0 0 0 0,1 1 0 0 0,-1-1 0 0 0,0 0 0 0 0,1 1 0 0 0,-1-1 0 0 0,0 0 0 0 0,1 1 0 0 0,-1-1 0 0 0,1 1 0 0 0,0-1 0 0 0,-1 1 0 0 0,1-1 0 0 0,-1 1 0 0 0,1-1 0 0 0,0 1 0 0 0,-1-1 0 0 0,1 1 0 0 0,0 0 0 0 0,19-14 0 0 0,27-30 0 0 0,-46 43 0 0 0,0 1 0 0 0,-1-1 0 0 0,1 1 0 0 0,0 0 0 0 0,-1-1 0 0 0,1 1 0 0 0,-1-1 0 0 0,1 0 0 0 0,-1 1 0 0 0,1-1 0 0 0,-1 1 0 0 0,1-1 0 0 0,-1 0 0 0 0,0 1 0 0 0,1-1 0 0 0,-1 0 0 0 0,0 1 0 0 0,1-1 0 0 0,-1 0 0 0 0,0 0 0 0 0,0 1 0 0 0,0-1 0 0 0,0-1 0 0 0,0 2 0 0 0,0 0 0 0 0,0-1 0 0 0,0 1 0 0 0,0-1 0 0 0,0 1 0 0 0,1-1 0 0 0,-1 1 0 0 0,0 0 0 0 0,0-1 0 0 0,0 1 0 0 0,0-1 0 0 0,1 1 0 0 0,-1 0 0 0 0,0-1 0 0 0,0 1 0 0 0,1-1 0 0 0,-1 1 0 0 0,0 0 0 0 0,0-1 0 0 0,1 1 0 0 0,-1 0 0 0 0,1 0 0 0 0,15-12 0 0 0,1-6 0 0 0,-15 16 0 0 0,0 1 0 0 0,-1 0 0 0 0,1 0 0 0 0,-1-1 0 0 0,1 1 0 0 0,-1-1 0 0 0,1 0 0 0 0,0-1 0 0 0,17-18 0 0 0,-16 18 0 0 0,0 1 0 0 0,0-1 0 0 0,-1 0 0 0 0,0 0 0 0 0,1 0 0 0 0,-1 0 0 0 0,0-1 0 0 0,-1 1 0 0 0,1-1 0 0 0,0 0 0 0 0,5-5 0 0 0,-6 8 0 0 0,0 1 0 0 0,-1-1 0 0 0,1 0 0 0 0,0 1 0 0 0,-1-1 0 0 0,1 0 0 0 0,-1 0 0 0 0,1 0 0 0 0,-1 0 0 0 0,1 0 0 0 0,-1 0 0 0 0,1 0 0 0 0,-1 0 0 0 0,0 1 0 0 0,0-1 0 0 0,1 0 0 0 0,-1 0 0 0 0,0 0 0 0 0,0-1 0 0 0,0 2 0 0 0,0 0 0 0 0,0 0 0 0 0,-1-1 0 0 0,1 1 0 0 0,0 0 0 0 0,0 0 0 0 0,0-1 0 0 0,0 1 0 0 0,0 0 0 0 0,0-1 0 0 0,0 1 0 0 0,0 0 0 0 0,0 0 0 0 0,0-1 0 0 0,0 1 0 0 0,0 0 0 0 0,0-1 0 0 0,0 1 0 0 0,0 0 0 0 0,1 0 0 0 0,-1-1 0 0 0,0 1 0 0 0,0 0 0 0 0,0 0 0 0 0,0-1 0 0 0,0 1 0 0 0,1 0 0 0 0,-1 0 0 0 0,0-1 0 0 0,0 1 0 0 0,0 0 0 0 0,1 0 0 0 0,-1 0 0 0 0,0 0 0 0 0,0-1 0 0 0,1 1 0 0 0,-1 0 0 0 0,1 0 0 0 0,0-1 0 0 0,-1 1 0 0 0,1 0 0 0 0,0-1 0 0 0,-1 1 0 0 0,1-1 0 0 0,-1 1 0 0 0,1-1 0 0 0,-1 1 0 0 0,1-1 0 0 0,-1 1 0 0 0,1-1 0 0 0,-1 1 0 0 0,0-1 0 0 0,1 0 0 0 0,-1 1 0 0 0,0-1 0 0 0,1 0 0 0 0,0-2 0 0 0,1 1 0 0 0,-1-1 0 0 0,1 1 0 0 0,-1 0 0 0 0,1 1 0 0 0,-1-1 0 0 0,1 0 0 0 0,0 0 0 0 0,0 1 0 0 0,0-1 0 0 0,0 1 0 0 0,0-1 0 0 0,-1 0 0 0 0,1 0 0 0 0,-1 0 0 0 0,0 0 0 0 0,0 0 0 0 0,0 0 0 0 0,0-1 0 0 0,0 1 0 0 0,0-2 0 0 0,0 1 0 0 0,0 0 0 0 0,1 0 0 0 0,-1 0 0 0 0,0 0 0 0 0,1 1 0 0 0,1-3 0 0 0,0 1 0 0 0,0 1 0 0 0,0-1 0 0 0,0 0 0 0 0,0 0 0 0 0,-1 0 0 0 0,0 0 0 0 0,0-1 0 0 0,0 1 0 0 0,0-1 0 0 0,-1 1 0 0 0,1-1 0 0 0,-1 1 0 0 0,0-1 0 0 0,-1-2 0 0 0,1 4 0 0 0,0 0 0 0 0,0 0 0 0 0,0 0 0 0 0,0 1 0 0 0,0-1 0 0 0,1 0 0 0 0,-1 1 0 0 0,1-1 0 0 0,0 0 0 0 0,0 1 0 0 0,0 0 0 0 0,0 0 0 0 0,0-1 0 0 0,3-2 0 0 0,-3 2 0 0 0,0 1 0 0 0,0-1 0 0 0,0 1 0 0 0,1 0 0 0 0,-1 0 0 0 0,1 0 0 0 0,-1 0 0 0 0,2 0 0 0 0,-2 1 0 0 0,-1 0 0 0 0,0-1 0 0 0,0 1 0 0 0,0 0 0 0 0,0 0 0 0 0,0-1 0 0 0,0 1 0 0 0,0-1 0 0 0,0 1 0 0 0,0-2 0 0 0,0 1 0 0 0,0 1 0 0 0,0-1 0 0 0,0 0 0 0 0,0 1 0 0 0,0-1 0 0 0,0 1 0 0 0,0-1 0 0 0,0 1 0 0 0,1 0 0 0 0,-1 0 0 0 0,1-1 0 0 0,16-17 0 0 0,-11 15 0 0 0,-6 4 0 0 0,-1-1 0 0 0,1 1 0 0 0,-1 0 0 0 0,1 0 0 0 0,-1 0 0 0 0,0-1 0 0 0,1 1 0 0 0,-1 0 0 0 0,1 0 0 0 0,-1-1 0 0 0,0 1 0 0 0,1 0 0 0 0,-1-1 0 0 0,0 1 0 0 0,1 0 0 0 0,-1-1 0 0 0,0 1 0 0 0,0-1 0 0 0,1 1 0 0 0,-1 0 0 0 0,0-1 0 0 0,0 1 0 0 0,0-1 0 0 0,0 1 0 0 0,1-1 0 0 0,-1 1 0 0 0,1-3 0 0 0,2 2 0 0 0,0 0 0 0 0,5-10 0 0 0,-4 6 0 0 0,0 0 0 0 0,0 0 0 0 0,1 1 0 0 0,-1-1 0 0 0,5-2 0 0 0,11-11 0 0 0,-3 5 0 0 0,-17 12 0 0 0,1 1 0 0 0,0-1 0 0 0,0 1 0 0 0,-1-1 0 0 0,1 1 0 0 0,0-1 0 0 0,-1 0 0 0 0,1 0 0 0 0,-1 1 0 0 0,1-1 0 0 0,-1 0 0 0 0,1 0 0 0 0,-1 0 0 0 0,0 1 0 0 0,1-1 0 0 0,-1 0 0 0 0,0 0 0 0 0,0 0 0 0 0,1 0 0 0 0,-1 0 0 0 0,0 0 0 0 0,0 0 0 0 0,1-2 0 0 0,0-1 0 0 0,0 1 0 0 0,1 0 0 0 0,-1 0 0 0 0,1 0 0 0 0,0 0 0 0 0,0 1 0 0 0,0-1 0 0 0,0 0 0 0 0,0 1 0 0 0,0-1 0 0 0,1 1 0 0 0,10-9 0 0 0,-11 9 0 0 0,1-5 0 0 0,-3 7 0 0 0,0-1 0 0 0,1 1 0 0 0,-1-1 0 0 0,0 1 0 0 0,0-1 0 0 0,0 0 0 0 0,0 1 0 0 0,1-1 0 0 0,-1 1 0 0 0,0-1 0 0 0,1 1 0 0 0,-1-1 0 0 0,0 1 0 0 0,1-1 0 0 0,-1 1 0 0 0,1 0 0 0 0,-1-1 0 0 0,0 1 0 0 0,1-1 0 0 0,-1 1 0 0 0,1 0 0 0 0,-1-1 0 0 0,1 1 0 0 0,-1 0 0 0 0,1 0 0 0 0,0-1 0 0 0,-1 1 0 0 0,1 0 0 0 0,-1 0 0 0 0,1 0 0 0 0,0 0 0 0 0,-1 0 0 0 0,8-5 0 0 0,-8-1 0 0 0,6 1 0 0 0,-4 2 0 0 0,-2 3 0 0 0,0-1 0 0 0,0 1 0 0 0,0-1 0 0 0,0 1 0 0 0,0-1 0 0 0,0 1 0 0 0,0-1 0 0 0,0 1 0 0 0,0-1 0 0 0,0 1 0 0 0,0-1 0 0 0,0 1 0 0 0,0-1 0 0 0,1 1 0 0 0,-1 0 0 0 0,0-1 0 0 0,0 1 0 0 0,0-1 0 0 0,1 1 0 0 0,-1-1 0 0 0,0 1 0 0 0,1 0 0 0 0,-1-1 0 0 0,0 1 0 0 0,1 0 0 0 0,-1-1 0 0 0,2-1 0 0 0,-2 2 0 0 0,1 0 0 0 0,-1 0 0 0 0,1-1 0 0 0,-1 1 0 0 0,0 0 0 0 0,1-1 0 0 0,-1 1 0 0 0,0 0 0 0 0,1-1 0 0 0,-1 1 0 0 0,0 0 0 0 0,0-1 0 0 0,0 1 0 0 0,1-1 0 0 0,-1 1 0 0 0,0-1 0 0 0,0 1 0 0 0,0 0 0 0 0,0-1 0 0 0,0 1 0 0 0,1-1 0 0 0,-1 1 0 0 0,0-1 0 0 0,0 1 0 0 0,0-1 0 0 0,0 1 0 0 0,-2-7 0 0 0,6-1 0 0 0,2-4 0 0 0,19-18 0 0 0,-17 21 0 0 0,-7 9 0 0 0,-1 0 0 0 0,0 0 0 0 0,0-1 0 0 0,1 1 0 0 0,-1 0 0 0 0,0 0 0 0 0,0 0 0 0 0,0-1 0 0 0,1 1 0 0 0,-1 0 0 0 0,0 0 0 0 0,0-1 0 0 0,0 1 0 0 0,0 0 0 0 0,0 0 0 0 0,1-1 0 0 0,-1 1 0 0 0,0 0 0 0 0,0-1 0 0 0,0 1 0 0 0,0 0 0 0 0,0 0 0 0 0,0-1 0 0 0,0 1 0 0 0,0 0 0 0 0,0-1 0 0 0,0 1 0 0 0,0 0 0 0 0,0-1 0 0 0,0 1 0 0 0,-1 0 0 0 0,1 0 0 0 0,0-1 0 0 0,0 1 0 0 0,0 0 0 0 0,0 0 0 0 0,0-1 0 0 0,-1 1 0 0 0,1 0 0 0 0,0 0 0 0 0,0-1 0 0 0,-1 1 0 0 0,-1-6 0 0 0,2 1 0 0 0,3 0 0 0 0,0-9 0 0 0,0 11 0 0 0,0 2 0 0 0,4-3 0 0 0,-7-4 0 0 0,5 0 0 0 0,-2 1 0 0 0,-6 0 0 0 0,8 2 0 0 0,1-3 0 0 0,0 1 0 0 0,-4 2 0 0 0,0-1 0 0 0,-3 1 0 0 0,3-2 0 0 0,0 0 0 0 0,4 2 0 0 0,-2-2 0 0 0,-6 2 0 0 0,0-1 0 0 0,-5 1 0 0 0,2 0 0 0 0,1-2 0 0 0,-2-9 0 0 0,5 16 0 0 0,1-1 0 0 0,0 0 0 0 0,0 1 0 0 0,-1-1 0 0 0,1 1 0 0 0,0-1 0 0 0,-1 1 0 0 0,1-1 0 0 0,-1 1 0 0 0,1-1 0 0 0,0 1 0 0 0,-1-1 0 0 0,1 1 0 0 0,-1 0 0 0 0,1-1 0 0 0,-1 1 0 0 0,0-1 0 0 0,1 1 0 0 0,-1 0 0 0 0,1 0 0 0 0,-1-1 0 0 0,0 1 0 0 0,0 0 0 0 0,-11-8 0 0 0,12 8 0 0 0,0 0 0 0 0,-1 0 0 0 0,1 0 0 0 0,0 0 0 0 0,0 0 0 0 0,0 0 0 0 0,0 0 0 0 0,0 0 0 0 0,-1-1 0 0 0,1 1 0 0 0,0 0 0 0 0,0 0 0 0 0,0 0 0 0 0,0 0 0 0 0,0 0 0 0 0,0-1 0 0 0,0 1 0 0 0,0 0 0 0 0,-1 0 0 0 0,1 0 0 0 0,0 0 0 0 0,0-1 0 0 0,0 1 0 0 0,0 0 0 0 0,0 0 0 0 0,0 0 0 0 0,0 0 0 0 0,0-1 0 0 0,0 1 0 0 0,0 0 0 0 0,0 0 0 0 0,0 0 0 0 0,0-1 0 0 0,0 1 0 0 0,1-1 0 0 0,-1 0 0 0 0,1 0 0 0 0,-1 0 0 0 0,0 0 0 0 0,0 0 0 0 0,0 0 0 0 0,1 0 0 0 0,-1 0 0 0 0,0 0 0 0 0,0 0 0 0 0,-1 0 0 0 0,1 0 0 0 0,0 0 0 0 0,0 0 0 0 0,0 0 0 0 0,-1 0 0 0 0,1 0 0 0 0,0 0 0 0 0,-1 0 0 0 0,1 0 0 0 0,-1 0 0 0 0,1 0 0 0 0,-1 0 0 0 0,0 0 0 0 0,0 0 0 0 0,-6-5 0 0 0,1 0 0 0 0,5 3 0 0 0,1-1 0 0 0,2-1 0 0 0,-3 0 0 0 0,5 3 0 0 0,-6-1 0 0 0,-5-2 0 0 0,7 4 0 0 0,0 1 0 0 0,-1 0 0 0 0,1 0 0 0 0,0 0 0 0 0,0-1 0 0 0,0 1 0 0 0,0 0 0 0 0,0 0 0 0 0,0 0 0 0 0,0-1 0 0 0,0 1 0 0 0,0 0 0 0 0,0 0 0 0 0,0-1 0 0 0,0 1 0 0 0,0 0 0 0 0,0 0 0 0 0,0 0 0 0 0,0-1 0 0 0,0 1 0 0 0,0 0 0 0 0,0 0 0 0 0,0-1 0 0 0,0 1 0 0 0,0 0 0 0 0,0 0 0 0 0,0 0 0 0 0,0-1 0 0 0,1 1 0 0 0,-1 0 0 0 0,8-5 0 0 0,-2-2 0 0 0,-7 0 0 0 0,6 2 0 0 0,-6-2 0 0 0,5-1 0 0 0,4 1 0 0 0,3-5 0 0 0,-12 5 0 0 0,1 6 0 0 0,0 1 0 0 0,-1 0 0 0 0,1 0 0 0 0,0-1 0 0 0,0 1 0 0 0,0 0 0 0 0,0-1 0 0 0,0 1 0 0 0,0 0 0 0 0,0-1 0 0 0,0 1 0 0 0,0 0 0 0 0,0-1 0 0 0,0 1 0 0 0,0 0 0 0 0,0 0 0 0 0,0-1 0 0 0,0 1 0 0 0,0 0 0 0 0,0-1 0 0 0,0 1 0 0 0,1 0 0 0 0,-1-1 0 0 0,0 1 0 0 0,0 0 0 0 0,0 0 0 0 0,1-1 0 0 0,-1 1 0 0 0,3-6 0 0 0,1-11 0 0 0,-3 14 0 0 0,0 2 0 0 0,9-10 0 0 0,12-13 0 0 0,5-5 0 0 0,-21 23 0 0 0,-3 4 0 0 0,-1-1 0 0 0,1 0 0 0 0,-1 1 0 0 0,0-1 0 0 0,1 0 0 0 0,0-4 0 0 0,6-8 0 0 0,-6 9 0 0 0,1 0 0 0 0,0 0 0 0 0,0 1 0 0 0,0-1 0 0 0,5-3 0 0 0,12-22 0 0 0,1 9 0 0 0,-18 18 0 0 0,0 0 0 0 0,0 0 0 0 0,1 1 0 0 0,-1 0 0 0 0,6-3 0 0 0,-3 2 0 0 0,33-17 0 0 0,-19 12 0 0 0,-8 4 0 0 0,-6 3 0 0 0,0 0 0 0 0,0-1 0 0 0,-1 1 0 0 0,5-4 0 0 0,2 2 0 0 0,1-3 0 0 0,3-2 0 0 0,0 2 0 0 0,-13 5 0 0 0,4-3 0 0 0,15-11 0 0 0,33-7 0 0 0,-39 19 0 0 0,-11 0 0 0 0,-5 2 0 0 0,1 1 0 0 0,-1-1 0 0 0,1 1 0 0 0,0 0 0 0 0,0 0 0 0 0,-1 0 0 0 0,1 0 0 0 0,0 0 0 0 0,2 0 0 0 0,0-1 0 0 0,1 0 0 0 0,0-1 0 0 0,-1 1 0 0 0,0-1 0 0 0,1 0 0 0 0,0-1 0 0 0,3-3 0 0 0,-3 3 0 0 0,3 0 0 0 0,-3 0 0 0 0,4-4 0 0 0,-6 5 0 0 0,11-1 0 0 0,-6 0 0 0 0,1 1 0 0 0,0-1 0 0 0,-1 3 0 0 0,2-2 0 0 0,2-1 0 0 0,-3 3 0 0 0,6-4 0 0 0,5 2 0 0 0,1-2 0 0 0,-17 4 0 0 0,7-5 0 0 0,0 0 0 0 0,-1 2 0 0 0,1 0 0 0 0,0-1 0 0 0,0-1 0 0 0,3-1 0 0 0,4-4 0 0 0,-10 6 0 0 0,10-4 0 0 0,-14 7 0 0 0,17-15 0 0 0,2-1 0 0 0,-6 9 0 0 0,-7 4 0 0 0,5-2 0 0 0,-14 7 0 0 0,-1 0 0 0 0,1 0 0 0 0,-1 0 0 0 0,1 0 0 0 0,-1 0 0 0 0,1 0 0 0 0,-1 0 0 0 0,1 0 0 0 0,-1 0 0 0 0,1 0 0 0 0,-1 0 0 0 0,1 0 0 0 0,-1-1 0 0 0,1 1 0 0 0,-1 0 0 0 0,1 0 0 0 0,-1-1 0 0 0,0 1 0 0 0,1 0 0 0 0,-1-1 0 0 0,1 1 0 0 0,-1 0 0 0 0,0-1 0 0 0,1 1 0 0 0,-1 0 0 0 0,0-1 0 0 0,0 1 0 0 0,1-1 0 0 0,-1 1 0 0 0,1-2 0 0 0,1 0 0 0 0,0 0 0 0 0,0 0 0 0 0,0 1 0 0 0,0-1 0 0 0,0 1 0 0 0,0 0 0 0 0,0-1 0 0 0,0 1 0 0 0,1 0 0 0 0,-1 0 0 0 0,1 0 0 0 0,1 0 0 0 0,13-4 0 0 0,-15 4 0 0 0,1 0 0 0 0,-1 0 0 0 0,1 0 0 0 0,-1 0 0 0 0,1-1 0 0 0,-1 1 0 0 0,0-1 0 0 0,1 0 0 0 0,1-1 0 0 0,0 0 0 0 0,-2 1 0 0 0,0 1 0 0 0,0 0 0 0 0,0 0 0 0 0,0 0 0 0 0,1 0 0 0 0,-1 0 0 0 0,0 0 0 0 0,1 0 0 0 0,-1 1 0 0 0,3-1 0 0 0,-1 0 0 0 0,14-8 0 0 0,-16 8 0 0 0,0 0 0 0 0,0-1 0 0 0,1 1 0 0 0,-1 0 0 0 0,1 0 0 0 0,-1 0 0 0 0,2 0 0 0 0,89-24 0 0 0,-91 25 0 0 0,0-1 0 0 0,0 1 0 0 0,0-1 0 0 0,0 0 0 0 0,-1 0 0 0 0,1 1 0 0 0,0-1 0 0 0,0 0 0 0 0,-1 0 0 0 0,1-1 0 0 0,-1 1 0 0 0,1 0 0 0 0,-1-1 0 0 0,1 1 0 0 0,-1 0 0 0 0,0-1 0 0 0,1 0 0 0 0,5-4 0 0 0,1 0 0 0 0,0 0 0 0 0,0 1 0 0 0,1 0 0 0 0,8-3 0 0 0,15-9 0 0 0,29-14 0 0 0,-21 12 0 0 0,-2 0 0 0 0,-35 17 0 0 0,0 0 0 0 0,0 0 0 0 0,-1 1 0 0 0,1-1 0 0 0,0 1 0 0 0,0 0 0 0 0,0 0 0 0 0,1 0 0 0 0,-1 0 0 0 0,0 0 0 0 0,0 1 0 0 0,14-5 0 0 0,43-18 0 0 0,-37 14 0 0 0,-11 3 0 0 0,-8 3 0 0 0,55-35 0 0 0,-51 33 0 0 0,1 1 0 0 0,0 0 0 0 0,0 0 0 0 0,0 1 0 0 0,0 1 0 0 0,5-2 0 0 0,-8 2 0 0 0,0 1 0 0 0,0-2 0 0 0,0 1 0 0 0,6-4 0 0 0,-7 3 0 0 0,1 1 0 0 0,0-1 0 0 0,-1 1 0 0 0,7-1 0 0 0,-4 0 0 0 0,0 1 0 0 0,0-2 0 0 0,-1 1 0 0 0,1-1 0 0 0,1-1 0 0 0,7-4 0 0 0,-5 5 0 0 0,-7 2 0 0 0,-1 1 0 0 0,1 0 0 0 0,-1-1 0 0 0,0 0 0 0 0,0 0 0 0 0,0 0 0 0 0,2-1 0 0 0,-1 0 0 0 0,0 0 0 0 0,0 0 0 0 0,1 0 0 0 0,0 1 0 0 0,-1 0 0 0 0,1 0 0 0 0,0 0 0 0 0,24-13 0 0 0,-18 9 0 0 0,-1-1 0 0 0,1 1 0 0 0,7-2 0 0 0,15-8 0 0 0,14-18 0 0 0,-34 29 0 0 0,-9 4 0 0 0,0-1 0 0 0,0 1 0 0 0,0-1 0 0 0,0 0 0 0 0,-1 0 0 0 0,1-1 0 0 0,-1 1 0 0 0,2-2 0 0 0,38-26 0 0 0,-40 27 0 0 0,-3 3 0 0 0,1-1 0 0 0,0 0 0 0 0,-1 0 0 0 0,1 1 0 0 0,0-1 0 0 0,0 1 0 0 0,-1-1 0 0 0,1 0 0 0 0,0 1 0 0 0,0-1 0 0 0,0 1 0 0 0,0 0 0 0 0,0-1 0 0 0,-1 1 0 0 0,1 0 0 0 0,0 0 0 0 0,0-1 0 0 0,1 1 0 0 0,6-4 0 0 0,-1 0 0 0 0,1 0 0 0 0,6-6 0 0 0,4-2 0 0 0,-11 7 0 0 0,0 0 0 0 0,-1 0 0 0 0,1 0 0 0 0,0-2 0 0 0,-6 6 0 0 0,0 0 0 0 0,0 0 0 0 0,0 0 0 0 0,0 0 0 0 0,0 0 0 0 0,0 0 0 0 0,1 1 0 0 0,-1-1 0 0 0,0 0 0 0 0,2 0 0 0 0,-2 1 0 0 0,0-1 0 0 0,0 0 0 0 0,0 1 0 0 0,1-1 0 0 0,-1 0 0 0 0,0 0 0 0 0,0 1 0 0 0,0-1 0 0 0,0 0 0 0 0,0-1 0 0 0,5-4 0 0 0,0 0 0 0 0,1 0 0 0 0,0 1 0 0 0,0-1 0 0 0,0 2 0 0 0,0-1 0 0 0,8-3 0 0 0,19-12 0 0 0,-4 1 0 0 0,-23 14 0 0 0,0 1 0 0 0,0 0 0 0 0,1 0 0 0 0,0 1 0 0 0,0 0 0 0 0,-1 0 0 0 0,2 1 0 0 0,3-1 0 0 0,2-1 0 0 0,12 1 0 0 0,-26 3 0 0 0,1 0 0 0 0,-1 0 0 0 0,1 0 0 0 0,0 0 0 0 0,-1 0 0 0 0,1 0 0 0 0,0 0 0 0 0,-1 0 0 0 0,1 0 0 0 0,0 0 0 0 0,-1 0 0 0 0,1 0 0 0 0,-1 0 0 0 0,1 0 0 0 0,0-1 0 0 0,-1 1 0 0 0,1 0 0 0 0,-1-1 0 0 0,1 1 0 0 0,0 0 0 0 0,-1-1 0 0 0,1 1 0 0 0,-1 0 0 0 0,1-1 0 0 0,-1 1 0 0 0,0-1 0 0 0,1 0 0 0 0,1-1 0 0 0,2-1 0 0 0,16-6 0 0 0,-15 8 0 0 0,7-5 0 0 0,4-3 0 0 0,-12 6 0 0 0,0 1 0 0 0,1-1 0 0 0,-1 1 0 0 0,1-1 0 0 0,0 1 0 0 0,0 1 0 0 0,0-1 0 0 0,1 1 0 0 0,5-3 0 0 0,-8 2 0 0 0,21-11 0 0 0,-15 9 0 0 0,4-6 0 0 0,4 1 0 0 0,-8 2 0 0 0,-1 3 0 0 0,4-1 0 0 0,-9 3 0 0 0,0-1 0 0 0,22-15 0 0 0,-10 4 0 0 0,5-6 0 0 0,2 1 0 0 0,-13 3 0 0 0,1 1 0 0 0,6-8 0 0 0,-7 12 0 0 0,-4 5 0 0 0,-4 5 0 0 0,0 0 0 0 0,0-1 0 0 0,-1 1 0 0 0,1 0 0 0 0,0 0 0 0 0,0-1 0 0 0,-1 1 0 0 0,1-1 0 0 0,-1 1 0 0 0,1 0 0 0 0,0-2 0 0 0,10-16 0 0 0,-9 12 0 0 0,6-9 0 0 0,17-13 0 0 0,-24 28 0 0 0,0 0 0 0 0,0 0 0 0 0,0 0 0 0 0,-1 0 0 0 0,1 0 0 0 0,0 0 0 0 0,0-1 0 0 0,-1 1 0 0 0,1 0 0 0 0,0 0 0 0 0,-1-1 0 0 0,0 1 0 0 0,1-1 0 0 0,-1 1 0 0 0,0 0 0 0 0,1-1 0 0 0,1-7 0 0 0,7-11 0 0 0,8 1 0 0 0,-4-11 0 0 0,-11 27 0 0 0,1-10 0 0 0,-2 12 0 0 0,1-6 0 0 0,8-8 0 0 0,-9 13 0 0 0,3-12 0 0 0,-4 12 0 0 0,0 2 0 0 0,0-1 0 0 0,0 0 0 0 0,0 0 0 0 0,1 1 0 0 0,-1-1 0 0 0,0 0 0 0 0,0 1 0 0 0,1-1 0 0 0,-1 1 0 0 0,0-1 0 0 0,1 0 0 0 0,-1 1 0 0 0,1-1 0 0 0,-1 1 0 0 0,1-1 0 0 0,-1 1 0 0 0,1-1 0 0 0,-1 1 0 0 0,1-1 0 0 0,5-4 0 0 0,1-3 0 0 0,-1 2 0 0 0,13-11 0 0 0,-18 16 0 0 0,0 1 0 0 0,0-1 0 0 0,0 1 0 0 0,-1-1 0 0 0,1 0 0 0 0,0 1 0 0 0,-1-1 0 0 0,1 0 0 0 0,0 1 0 0 0,-1-1 0 0 0,1 0 0 0 0,-1 0 0 0 0,1 0 0 0 0,-1 0 0 0 0,1 1 0 0 0,-1-2 0 0 0,0 1 0 0 0,1-1 0 0 0,0 1 0 0 0,-1 0 0 0 0,1-1 0 0 0,0 1 0 0 0,-1 0 0 0 0,1 0 0 0 0,0-1 0 0 0,0 1 0 0 0,0 0 0 0 0,0 0 0 0 0,2-1 0 0 0,19-33 0 0 0,-8 18 0 0 0,-5 8 0 0 0,-1-2 0 0 0,-1 1 0 0 0,0-1 0 0 0,0 0 0 0 0,1-5 0 0 0,-5 11 0 0 0,0 0 0 0 0,0 0 0 0 0,1 0 0 0 0,-1 1 0 0 0,2-2 0 0 0,9-10 0 0 0,-6 6 0 0 0,-7 10 0 0 0,8-17 0 0 0,-6 10 0 0 0,6-9 0 0 0,-7 13 0 0 0,0-1 0 0 0,0 1 0 0 0,-1-1 0 0 0,1 0 0 0 0,0-4 0 0 0,1-1 0 0 0,13-17 0 0 0,-16 23 0 0 0,5-6 0 0 0,-1 2 0 0 0,-1 1 0 0 0,-2 1 0 0 0,1-1 0 0 0,-1 0 0 0 0,1 0 0 0 0,-1-1 0 0 0,1-20 0 0 0,-2 20 0 0 0,1 0 0 0 0,-1 0 0 0 0,1 0 0 0 0,-2 0 0 0 0,1 0 0 0 0,-1 0 0 0 0,-1-2 0 0 0,2 6 0 0 0,-1-1 0 0 0,1 1 0 0 0,0 0 0 0 0,0 0 0 0 0,0-1 0 0 0,0 1 0 0 0,1-2 0 0 0,-1-21 0 0 0,-5-6 0 0 0,1-1 0 0 0,0-26 0 0 0,3 47 0 0 0,0 10 0 0 0,1 1 0 0 0,0-1 0 0 0,-1 0 0 0 0,1 1 0 0 0,0-1 0 0 0,0 0 0 0 0,1 1 0 0 0,-1-1 0 0 0,0 0 0 0 0,0 1 0 0 0,1-2 0 0 0,-1 2 0 0 0,1 0 0 0 0,-1 0 0 0 0,0-1 0 0 0,0 1 0 0 0,0 0 0 0 0,0 0 0 0 0,0 0 0 0 0,-1 0 0 0 0,1 0 0 0 0,0-1 0 0 0,0 1 0 0 0,-1 0 0 0 0,1-1 0 0 0,-1 2 0 0 0,1-1 0 0 0,0 0 0 0 0,-1 0 0 0 0,1 0 0 0 0,0 0 0 0 0,0 0 0 0 0,0-1 0 0 0,0 1 0 0 0,0 0 0 0 0,0 0 0 0 0,0 0 0 0 0,0 0 0 0 0,1-4 0 0 0,0-1 0 0 0,0 1 0 0 0,0-1 0 0 0,-1 1 0 0 0,0-1 0 0 0,0 1 0 0 0,0-1 0 0 0,-1 1 0 0 0,0-1 0 0 0,-1-4 0 0 0,1 2 0 0 0,0-1 0 0 0,0 1 0 0 0,1 0 0 0 0,0 0 0 0 0,1-7 0 0 0,0-9 0 0 0,-4 3 0 0 0,3 17 0 0 0,-1 1 0 0 0,0-1 0 0 0,1 0 0 0 0,0 1 0 0 0,0-1 0 0 0,0 0 0 0 0,0 1 0 0 0,1-4 0 0 0,0 2 0 0 0,-1 0 0 0 0,1 1 0 0 0,-1-1 0 0 0,0 1 0 0 0,-1-5 0 0 0,0 4 0 0 0,1 1 0 0 0,0-1 0 0 0,0 1 0 0 0,0-1 0 0 0,1 1 0 0 0,0-1 0 0 0,0-3 0 0 0,0 6 0 0 0,-1 0 0 0 0,0-1 0 0 0,0 1 0 0 0,0 0 0 0 0,0 0 0 0 0,0 0 0 0 0,0 0 0 0 0,0 0 0 0 0,-1 0 0 0 0,1 0 0 0 0,-1 0 0 0 0,0 0 0 0 0,0-2 0 0 0,0 1 0 0 0,0 0 0 0 0,0-1 0 0 0,0 1 0 0 0,0 0 0 0 0,1 0 0 0 0,-1-2 0 0 0,-7-49 0 0 0,4 8 0 0 0,0 25 0 0 0,5 19 0 0 0,-1 0 0 0 0,0-1 0 0 0,-1 1 0 0 0,1 0 0 0 0,0-1 0 0 0,-1 1 0 0 0,1 0 0 0 0,-2-3 0 0 0,1-5 0 0 0,1 7 0 0 0,-1 0 0 0 0,1 0 0 0 0,0 0 0 0 0,-1 0 0 0 0,0 0 0 0 0,0 0 0 0 0,0 0 0 0 0,-1-2 0 0 0,0-1 0 0 0,-3-35 0 0 0,-3 16 0 0 0,-9-12 0 0 0,14 30 0 0 0,-4-14 0 0 0,6 18 0 0 0,-6-13 0 0 0,-5-22 0 0 0,-1 10 0 0 0,10 16 0 0 0,-4-14 0 0 0,5 25 0 0 0,-2-17 0 0 0,3 14 0 0 0,-12-45 0 0 0,11 42 0 0 0,-1-18 0 0 0,-2 6 0 0 0,4 17 0 0 0,0 0 0 0 0,1 0 0 0 0,-1 0 0 0 0,0-1 0 0 0,1 1 0 0 0,0 0 0 0 0,-1-3 0 0 0,0-24 0 0 0,1 26 0 0 0,0 0 0 0 0,0-1 0 0 0,-1 1 0 0 0,1 0 0 0 0,-1 0 0 0 0,0 0 0 0 0,0 0 0 0 0,0 0 0 0 0,-2-4 0 0 0,-9-25 0 0 0,0-2 0 0 0,11 29 0 0 0,0-1 0 0 0,-1 0 0 0 0,1 0 0 0 0,-1 1 0 0 0,0-1 0 0 0,0 0 0 0 0,-1 1 0 0 0,-1-3 0 0 0,-1-1 0 0 0,0-6 0 0 0,-3-5 0 0 0,8 19 0 0 0,-1 0 0 0 0,0 1 0 0 0,0-1 0 0 0,1 0 0 0 0,-1 0 0 0 0,1 0 0 0 0,-1 0 0 0 0,1 0 0 0 0,0 0 0 0 0,-1-1 0 0 0,1 1 0 0 0,0 0 0 0 0,0 0 0 0 0,-1 0 0 0 0,1-1 0 0 0,-1-3 0 0 0,-9-23 0 0 0,9 25 0 0 0,1 0 0 0 0,-1 0 0 0 0,0 0 0 0 0,0 0 0 0 0,-1 1 0 0 0,1-1 0 0 0,-1 0 0 0 0,1 0 0 0 0,-1 1 0 0 0,-4-9 0 0 0,4 4 0 0 0,-3-1 0 0 0,0 2 0 0 0,-1-3 0 0 0,5 8 0 0 0,0 0 0 0 0,1 0 0 0 0,-1 0 0 0 0,1 0 0 0 0,-1 0 0 0 0,1 0 0 0 0,-1 0 0 0 0,1 0 0 0 0,0 0 0 0 0,-1 0 0 0 0,1 0 0 0 0,0 0 0 0 0,0-1 0 0 0,-1-1 0 0 0,-7-17 0 0 0,7 18 0 0 0,1 1 0 0 0,0-1 0 0 0,-1 1 0 0 0,1 0 0 0 0,-1-1 0 0 0,0 1 0 0 0,1-1 0 0 0,-1 1 0 0 0,0 0 0 0 0,0-1 0 0 0,-1 0 0 0 0,-1-4 0 0 0,2 3 0 0 0,0 0 0 0 0,-7-10 0 0 0,1-1 0 0 0,4 10 0 0 0,1 2 0 0 0,1 1 0 0 0,0 1 0 0 0,1 0 0 0 0,0-1 0 0 0,-1 1 0 0 0,1 0 0 0 0,0-1 0 0 0,-1 1 0 0 0,1 0 0 0 0,0-1 0 0 0,-1 1 0 0 0,1-1 0 0 0,0 1 0 0 0,0-1 0 0 0,-1 1 0 0 0,1-1 0 0 0,0 1 0 0 0,0-1 0 0 0,0 1 0 0 0,0-1 0 0 0,0 1 0 0 0,0-1 0 0 0,-1 1 0 0 0,1-1 0 0 0,1 0 0 0 0,-3-9 0 0 0,1 2 0 0 0,0 6 0 0 0,1-1 0 0 0,0 0 0 0 0,-1 1 0 0 0,0-1 0 0 0,0 1 0 0 0,0-1 0 0 0,0 1 0 0 0,0-1 0 0 0,-1-1 0 0 0,-11-30 0 0 0,12 33 0 0 0,0-1 0 0 0,0 1 0 0 0,1 0 0 0 0,-1-1 0 0 0,1 1 0 0 0,-1-1 0 0 0,1 1 0 0 0,-1-1 0 0 0,1 1 0 0 0,-1-1 0 0 0,1 1 0 0 0,0-1 0 0 0,0-3 0 0 0,-11-14 0 0 0,9 15 0 0 0,2 3 0 0 0,-1 0 0 0 0,1 0 0 0 0,-1-1 0 0 0,0 1 0 0 0,0 0 0 0 0,1 0 0 0 0,-1 1 0 0 0,0-1 0 0 0,0 0 0 0 0,0 0 0 0 0,0 0 0 0 0,-1 0 0 0 0,-5-5 0 0 0,-11-12 0 0 0,8 3 0 0 0,9 14 0 0 0,1 0 0 0 0,-1-1 0 0 0,0 1 0 0 0,0 0 0 0 0,1 0 0 0 0,-1 0 0 0 0,0 0 0 0 0,0 0 0 0 0,0 0 0 0 0,0 0 0 0 0,-1 0 0 0 0,0-3 0 0 0,-1 0 0 0 0,1 0 0 0 0,-1 0 0 0 0,1 0 0 0 0,0 0 0 0 0,1 0 0 0 0,-1-1 0 0 0,1 1 0 0 0,-1-4 0 0 0,0 3 0 0 0,-1-9 0 0 0,-3-7 0 0 0,4 17 0 0 0,1 2 0 0 0,1 1 0 0 0,-1-1 0 0 0,0 1 0 0 0,0-1 0 0 0,0 1 0 0 0,0 0 0 0 0,0-1 0 0 0,0 1 0 0 0,0 0 0 0 0,0 0 0 0 0,0 1 0 0 0,1-1 0 0 0,0 1 0 0 0,-1 0 0 0 0,1 0 0 0 0,0-1 0 0 0,-1 1 0 0 0,1 0 0 0 0,0-1 0 0 0,0 1 0 0 0,-1 0 0 0 0,1-1 0 0 0,0 1 0 0 0,0 0 0 0 0,0-1 0 0 0,-1 1 0 0 0,1 0 0 0 0,0-1 0 0 0,0 1 0 0 0,0-1 0 0 0,0 1 0 0 0,0 0 0 0 0,0-1 0 0 0,0 1 0 0 0,-1-3 0 0 0,-37-33 0 0 0,28 17 0 0 0,7 16 0 0 0,-1-2 0 0 0,1 1 0 0 0,-1 0 0 0 0,1-1 0 0 0,0 0 0 0 0,-1-3 0 0 0,2 3 0 0 0,0 0 0 0 0,-1 1 0 0 0,1-1 0 0 0,-1 1 0 0 0,-2-3 0 0 0,-1-3 0 0 0,-7-16 0 0 0,10 21 0 0 0,-2-10 0 0 0,-14-10 0 0 0,19 23 0 0 0,0 2 0 0 0,-1-1 0 0 0,1 0 0 0 0,-1 0 0 0 0,1 1 0 0 0,-1-1 0 0 0,1 0 0 0 0,-1 1 0 0 0,1-1 0 0 0,-1 0 0 0 0,0 1 0 0 0,1-1 0 0 0,-1 1 0 0 0,0-1 0 0 0,1 1 0 0 0,-1-1 0 0 0,0 1 0 0 0,0 0 0 0 0,1-1 0 0 0,-1 1 0 0 0,0 0 0 0 0,0-1 0 0 0,0 1 0 0 0,-4-9 0 0 0,3 5 0 0 0,-1-2 0 0 0,1 3 0 0 0,1 1 0 0 0,0 0 0 0 0,0 0 0 0 0,-1 0 0 0 0,1 0 0 0 0,-1 0 0 0 0,0 0 0 0 0,0 1 0 0 0,0-1 0 0 0,0 0 0 0 0,-4-2 0 0 0,-5-11 0 0 0,-19-20 0 0 0,26 32 0 0 0,4 3 0 0 0,-1-1 0 0 0,0 0 0 0 0,0 0 0 0 0,1 1 0 0 0,-1-1 0 0 0,1 0 0 0 0,-1 0 0 0 0,1 0 0 0 0,-1 0 0 0 0,1 0 0 0 0,-1 0 0 0 0,1 0 0 0 0,0 0 0 0 0,-1 0 0 0 0,1 0 0 0 0,0 0 0 0 0,0-1 0 0 0,-14-45 0 0 0,6 33 0 0 0,1-3 0 0 0,5 12 0 0 0,-1 0 0 0 0,1 1 0 0 0,-1 0 0 0 0,1-1 0 0 0,-4-2 0 0 0,4 4 0 0 0,1 0 0 0 0,1 2 0 0 0,0 1 0 0 0,0-1 0 0 0,0 0 0 0 0,-1 1 0 0 0,1-1 0 0 0,0 0 0 0 0,-1 1 0 0 0,1-1 0 0 0,0 0 0 0 0,-1 1 0 0 0,1-1 0 0 0,-1 1 0 0 0,1-1 0 0 0,-1 1 0 0 0,1-1 0 0 0,-1 1 0 0 0,1-1 0 0 0,-1 1 0 0 0,0-1 0 0 0,-19-18 0 0 0,8 5 0 0 0,-3 0 0 0 0,-17-8 0 0 0,-1 6 0 0 0,29 16 0 0 0,4 0 0 0 0,-18-15 0 0 0,0 0 0 0 0,6 3 0 0 0,4 5 0 0 0,-7-8 0 0 0,12 10 0 0 0,-19-14 0 0 0,7 4 0 0 0,10 10 0 0 0,-1 0 0 0 0,1-1 0 0 0,0 0 0 0 0,-2-4 0 0 0,5 8 0 0 0,0 0 0 0 0,0 0 0 0 0,0 0 0 0 0,0 0 0 0 0,0 0 0 0 0,0 0 0 0 0,-1 0 0 0 0,1 0 0 0 0,-1 0 0 0 0,0 0 0 0 0,0 0 0 0 0,0-1 0 0 0,1 1 0 0 0,-1-1 0 0 0,0-1 0 0 0,-27-26 0 0 0,4 3 0 0 0,8 5 0 0 0,-7-1 0 0 0,-6-4 0 0 0,5-1 0 0 0,-13-15 0 0 0,21 17 0 0 0,14 23 0 0 0,3 2 0 0 0,0 1 0 0 0,0-1 0 0 0,0 0 0 0 0,0 0 0 0 0,0 1 0 0 0,0-1 0 0 0,1 0 0 0 0,-1 0 0 0 0,0 0 0 0 0,0 0 0 0 0,1 0 0 0 0,-1 0 0 0 0,1 0 0 0 0,-1 0 0 0 0,1 0 0 0 0,-1 0 0 0 0,1 0 0 0 0,0 0 0 0 0,0 1 0 0 0,0-1 0 0 0,0 1 0 0 0,-1 0 0 0 0,1-1 0 0 0,0 1 0 0 0,0 0 0 0 0,0-1 0 0 0,0 1 0 0 0,-1 0 0 0 0,1-1 0 0 0,0 1 0 0 0,0 0 0 0 0,-1 0 0 0 0,1-1 0 0 0,0 1 0 0 0,-1 0 0 0 0,1 0 0 0 0,0-1 0 0 0,-1 1 0 0 0,1 0 0 0 0,0 0 0 0 0,-1 0 0 0 0,1 0 0 0 0,0-1 0 0 0,-1 1 0 0 0,0 0 0 0 0,-1-1 0 0 0,1 1 0 0 0,0-1 0 0 0,-1 1 0 0 0,1-1 0 0 0,0 0 0 0 0,-1 0 0 0 0,1 1 0 0 0,0-1 0 0 0,0 0 0 0 0,0 0 0 0 0,0 0 0 0 0,0 0 0 0 0,0-1 0 0 0,-4-5 0 0 0,4 6 0 0 0,1-1 0 0 0,-1 1 0 0 0,1 0 0 0 0,-1 0 0 0 0,0 0 0 0 0,1 0 0 0 0,-1 0 0 0 0,0 0 0 0 0,0 1 0 0 0,1-1 0 0 0,-1 0 0 0 0,0 0 0 0 0,0 0 0 0 0,0 1 0 0 0,0-1 0 0 0,0 1 0 0 0,0-1 0 0 0,0 0 0 0 0,-1 1 0 0 0,-8-6 0 0 0,-7-18 0 0 0,14 18 0 0 0,-3-3 0 0 0,3 6 0 0 0,-5-4 0 0 0,-5-6 0 0 0,-10-1 0 0 0,-2 1 0 0 0,-7-6 0 0 0,24 14 0 0 0,1 1 0 0 0,-7-2 0 0 0,8 2 0 0 0,-1-3 0 0 0,-25-26 0 0 0,24 23 0 0 0,0 2 0 0 0,7 6 0 0 0,-7-7 0 0 0,-10-7 0 0 0,-11-16 0 0 0,6-9 0 0 0,-11-3 0 0 0,20 29 0 0 0,-2-2 0 0 0,1-1 0 0 0,8 10 0 0 0,1 0 0 0 0,0 0 0 0 0,-3-6 0 0 0,-10-8 0 0 0,-6-1 0 0 0,25 22 0 0 0,-1 0 0 0 0,0 0 0 0 0,1 0 0 0 0,-1 0 0 0 0,0 0 0 0 0,0 0 0 0 0,0 0 0 0 0,0 1 0 0 0,0-1 0 0 0,0 0 0 0 0,0 1 0 0 0,-1-1 0 0 0,-3-3 0 0 0,0-1 0 0 0,1 1 0 0 0,-6-8 0 0 0,3 0 0 0 0,3 6 0 0 0,2-4 0 0 0,-9-7 0 0 0,10 16 0 0 0,1 0 0 0 0,0 0 0 0 0,-1 0 0 0 0,1 0 0 0 0,-1 0 0 0 0,1 0 0 0 0,-1 0 0 0 0,0 1 0 0 0,1-1 0 0 0,-1 0 0 0 0,0 0 0 0 0,0 1 0 0 0,1-1 0 0 0,-1 0 0 0 0,0 1 0 0 0,-1-1 0 0 0,-11-10 0 0 0,11 9 0 0 0,-11-7 0 0 0,5 2 0 0 0,2 0 0 0 0,-7-2 0 0 0,12 8 0 0 0,0 1 0 0 0,1-1 0 0 0,-1 0 0 0 0,0 1 0 0 0,0-1 0 0 0,0 0 0 0 0,0 0 0 0 0,1 0 0 0 0,-1 0 0 0 0,0 1 0 0 0,1-1 0 0 0,-1 0 0 0 0,1 0 0 0 0,-1 0 0 0 0,1 0 0 0 0,-1-1 0 0 0,-4-5 0 0 0,-6-1 0 0 0,8 4 0 0 0,-3-7 0 0 0,0 4 0 0 0,-3-2 0 0 0,-1 1 0 0 0,6 6 0 0 0,3 2 0 0 0,0-1 0 0 0,1 1 0 0 0,-1-1 0 0 0,0 1 0 0 0,0-1 0 0 0,1 0 0 0 0,-1 1 0 0 0,1-1 0 0 0,-1 0 0 0 0,0 0 0 0 0,1 0 0 0 0,-1 1 0 0 0,1-1 0 0 0,0 0 0 0 0,-1 0 0 0 0,1 0 0 0 0,-17-15 0 0 0,15 14 0 0 0,0 1 0 0 0,0 0 0 0 0,0-1 0 0 0,0 0 0 0 0,0 1 0 0 0,0-1 0 0 0,0 0 0 0 0,1 0 0 0 0,-1 0 0 0 0,0-2 0 0 0,0 2 0 0 0,-1-5 0 0 0,5 0 0 0 0,-5-2 0 0 0,2 1 0 0 0,-3 3 0 0 0,-1 2 0 0 0,3 2 0 0 0,0 0 0 0 0,0 0 0 0 0,0 0 0 0 0,0 0 0 0 0,0 0 0 0 0,1 0 0 0 0,-1-1 0 0 0,1 1 0 0 0,-2-2 0 0 0,2 1 0 0 0,0 1 0 0 0,1 1 0 0 0,0-1 0 0 0,-1 1 0 0 0,1-1 0 0 0,0 1 0 0 0,-1-1 0 0 0,1 1 0 0 0,-1-1 0 0 0,1 1 0 0 0,0 0 0 0 0,-1-1 0 0 0,1 1 0 0 0,-1-1 0 0 0,1 1 0 0 0,-1 0 0 0 0,0 0 0 0 0,1-1 0 0 0,-1 1 0 0 0,0 0 0 0 0,-6-4 0 0 0,-2 0 0 0 0,-16-8 0 0 0,19 6 0 0 0,-10-7 0 0 0,-7-3 0 0 0,17 10 0 0 0,6 3 0 0 0,-1 2 0 0 0,-5-4 0 0 0,3 5 0 0 0,0-1 0 0 0,-8-14 0 0 0,-14-14 0 0 0,2 0 0 0 0,12 8 0 0 0,8 18 0 0 0,1 1 0 0 0,-3-9 0 0 0,-3 2 0 0 0,5 5 0 0 0,0 0 0 0 0,0 0 0 0 0,0 0 0 0 0,0-1 0 0 0,0 0 0 0 0,1 3 0 0 0,0 1 0 0 0,-8-16 0 0 0,-10-25 0 0 0,20 40 0 0 0,1-2 0 0 0,-8-5 0 0 0,4 4 0 0 0,0 0 0 0 0,0 0 0 0 0,0 0 0 0 0,1 0 0 0 0,0 0 0 0 0,0 0 0 0 0,0-2 0 0 0,1-1 0 0 0,-3 0 0 0 0,-3-7 0 0 0,7 11 0 0 0,-7-15 0 0 0,2 11 0 0 0,-3-12 0 0 0,4 13 0 0 0,-2-6 0 0 0,6 12 0 0 0,-2-8 0 0 0,-2-1 0 0 0,2 8 0 0 0,0 1 0 0 0,-4-13 0 0 0,6 13 0 0 0,-1 0 0 0 0,1 1 0 0 0,0-1 0 0 0,-1 0 0 0 0,1 0 0 0 0,0 0 0 0 0,-1 1 0 0 0,1-1 0 0 0,0 0 0 0 0,0 0 0 0 0,0 0 0 0 0,0 1 0 0 0,0-1 0 0 0,0 0 0 0 0,0 0 0 0 0,0 0 0 0 0,0 0 0 0 0,0 1 0 0 0,1-1 0 0 0,-7-11 0 0 0,2 5 0 0 0,3-4 0 0 0,-2 3 0 0 0,-1 1 0 0 0,2-1 0 0 0,-4 0 0 0 0,6 7 0 0 0,0 0 0 0 0,0 1 0 0 0,0-1 0 0 0,0 1 0 0 0,0-1 0 0 0,-1 1 0 0 0,1-1 0 0 0,0 1 0 0 0,0-1 0 0 0,-1 1 0 0 0,1-1 0 0 0,0 1 0 0 0,-1-1 0 0 0,1 1 0 0 0,-1 0 0 0 0,1-1 0 0 0,-1 1 0 0 0,1 0 0 0 0,0-1 0 0 0,-1 1 0 0 0,1 0 0 0 0,-1-1 0 0 0,0 1 0 0 0,0 0 0 0 0,1-1 0 0 0,-1 1 0 0 0,0 0 0 0 0,1-1 0 0 0,-1 1 0 0 0,0 0 0 0 0,1-1 0 0 0,-1 1 0 0 0,1-1 0 0 0,-1 1 0 0 0,1-1 0 0 0,-1 1 0 0 0,1-1 0 0 0,-1 0 0 0 0,1 1 0 0 0,0-1 0 0 0,-1 0 0 0 0,1 1 0 0 0,0-1 0 0 0,-1 0 0 0 0,1 1 0 0 0,-1-2 0 0 0,0 0 0 0 0,-1 0 0 0 0,1 0 0 0 0,-1 0 0 0 0,1 0 0 0 0,-1 1 0 0 0,0-1 0 0 0,-1 0 0 0 0,-4-6 0 0 0,4 5 0 0 0,1-1 0 0 0,-1 0 0 0 0,1-1 0 0 0,0 1 0 0 0,0 0 0 0 0,1-1 0 0 0,-1 1 0 0 0,1-1 0 0 0,0 1 0 0 0,0-1 0 0 0,1 1 0 0 0,-1-2 0 0 0,-4-25 0 0 0,5 28 0 0 0,-1-1 0 0 0,1 1 0 0 0,-1-1 0 0 0,0 1 0 0 0,-1 0 0 0 0,1 0 0 0 0,-1-1 0 0 0,1 1 0 0 0,-1 0 0 0 0,0 0 0 0 0,-2-2 0 0 0,-10-20 0 0 0,1 5 0 0 0,1 2 0 0 0,-14-25 0 0 0,-31-46 0 0 0,55 82 0 0 0,1 6 0 0 0,1 0 0 0 0,0 0 0 0 0,0 0 0 0 0,-1 0 0 0 0,1 0 0 0 0,0 1 0 0 0,-1-1 0 0 0,1 0 0 0 0,-1 0 0 0 0,1 1 0 0 0,-1-1 0 0 0,1 0 0 0 0,-1 1 0 0 0,0-1 0 0 0,-46-52 0 0 0,46 53 0 0 0,0-1 0 0 0,0 1 0 0 0,1-1 0 0 0,-1 0 0 0 0,0 1 0 0 0,1-1 0 0 0,-1 0 0 0 0,1 0 0 0 0,-1 1 0 0 0,1-1 0 0 0,-1 0 0 0 0,1 0 0 0 0,-1 0 0 0 0,1 0 0 0 0,0 0 0 0 0,0 1 0 0 0,-1-1 0 0 0,1 0 0 0 0,-3-5 0 0 0,-6-3 0 0 0,9 6 0 0 0,0 1 0 0 0,-4-14 0 0 0,-5-7 0 0 0,9 19 0 0 0,0-8 0 0 0,-9-22 0 0 0,-3 2 0 0 0,8 25 0 0 0,1 0 0 0 0,0-1 0 0 0,1 0 0 0 0,0 0 0 0 0,0-1 0 0 0,1 7 0 0 0,-1-8 0 0 0,-1 0 0 0 0,2-1 0 0 0,-1 1 0 0 0,1-3 0 0 0,1 11 0 0 0,1 0 0 0 0,-2 1 0 0 0,1-1 0 0 0,0 0 0 0 0,0 0 0 0 0,0 1 0 0 0,-1-1 0 0 0,1 0 0 0 0,-1 0 0 0 0,0 0 0 0 0,-1-5 0 0 0,-1-4 0 0 0,-1-9 0 0 0,3 16 0 0 0,0 0 0 0 0,1 1 0 0 0,-1-1 0 0 0,0 1 0 0 0,0-1 0 0 0,-1 1 0 0 0,-1-3 0 0 0,-2-9 0 0 0,2 8 0 0 0,2 4 0 0 0,-1 1 0 0 0,1-1 0 0 0,0 1 0 0 0,-1 0 0 0 0,1 0 0 0 0,-1 0 0 0 0,0 0 0 0 0,1 0 0 0 0,-1 0 0 0 0,-1 0 0 0 0,-5-7 0 0 0,0-1 0 0 0,4 5 0 0 0,1 0 0 0 0,-1 0 0 0 0,1-1 0 0 0,0 1 0 0 0,0-1 0 0 0,0-2 0 0 0,1 4 0 0 0,0-1 0 0 0,0 1 0 0 0,-1-1 0 0 0,1 1 0 0 0,-2-2 0 0 0,-20-34 0 0 0,-3-11 0 0 0,11 21 0 0 0,15 29 0 0 0,0-1 0 0 0,0 1 0 0 0,0 0 0 0 0,1 0 0 0 0,-1 0 0 0 0,0 0 0 0 0,1 0 0 0 0,-1-1 0 0 0,1 1 0 0 0,-1 0 0 0 0,1-1 0 0 0,0 1 0 0 0,0 0 0 0 0,-1-2 0 0 0,-2-16 0 0 0,-1-2 0 0 0,4 16 0 0 0,-1 0 0 0 0,0 0 0 0 0,0 0 0 0 0,0 0 0 0 0,-1-2 0 0 0,-10-17 0 0 0,12 19 0 0 0,-6-7 0 0 0,2 7 0 0 0,-26-41 0 0 0,22 41 0 0 0,3-3 0 0 0,5 6 0 0 0,0 1 0 0 0,0 0 0 0 0,-1 1 0 0 0,1-1 0 0 0,0 1 0 0 0,0-1 0 0 0,0 0 0 0 0,-1 1 0 0 0,1-1 0 0 0,0 1 0 0 0,-1-1 0 0 0,1 1 0 0 0,0-1 0 0 0,-1 1 0 0 0,1-1 0 0 0,-1 1 0 0 0,1-1 0 0 0,-1 1 0 0 0,1-1 0 0 0,-1 1 0 0 0,1 0 0 0 0,-1-1 0 0 0,1 1 0 0 0,-1 0 0 0 0,1 0 0 0 0,-1-1 0 0 0,0 1 0 0 0,1 0 0 0 0,-1 0 0 0 0,0 0 0 0 0,1 0 0 0 0,-1 0 0 0 0,1-1 0 0 0,-1 1 0 0 0,1 0 0 0 0,-1 0 0 0 0,1 0 0 0 0,-1-1 0 0 0,1 1 0 0 0,-1 0 0 0 0,1-1 0 0 0,-1 1 0 0 0,1 0 0 0 0,0-1 0 0 0,-1 1 0 0 0,1-1 0 0 0,0 1 0 0 0,-1 0 0 0 0,1-1 0 0 0,0 1 0 0 0,-1-1 0 0 0,1 1 0 0 0,0-1 0 0 0,0 1 0 0 0,-1-1 0 0 0,1 0 0 0 0,0 0 0 0 0,-1 0 0 0 0,1 0 0 0 0,-1 0 0 0 0,1-1 0 0 0,-1 1 0 0 0,1 0 0 0 0,-1 0 0 0 0,0 1 0 0 0,1-1 0 0 0,-1 0 0 0 0,-1-1 0 0 0,-11-14 0 0 0,-16-14 0 0 0,14 13 0 0 0,-1 0 0 0 0,-14-12 0 0 0,12 8 0 0 0,15 19 0 0 0,1-1 0 0 0,-1 1 0 0 0,1 0 0 0 0,-1-1 0 0 0,1 1 0 0 0,0-1 0 0 0,0 0 0 0 0,0 1 0 0 0,0-1 0 0 0,0 0 0 0 0,1-1 0 0 0,-1 1 0 0 0,1 0 0 0 0,0 0 0 0 0,0 0 0 0 0,0-1 0 0 0,0 1 0 0 0,1-1 0 0 0,-1 0 0 0 0,0 0 0 0 0,-1 0 0 0 0,0-1 0 0 0,0 1 0 0 0,-1 0 0 0 0,1 0 0 0 0,-1 0 0 0 0,0 1 0 0 0,0-1 0 0 0,0 1 0 0 0,-1-1 0 0 0,1 1 0 0 0,-1 0 0 0 0,-57-38 0 0 0,54 36 0 0 0,6 4 0 0 0,1 1 0 0 0,-1-1 0 0 0,0 1 0 0 0,1 0 0 0 0,-1-1 0 0 0,1 1 0 0 0,-1-1 0 0 0,1 1 0 0 0,-1-1 0 0 0,1 0 0 0 0,0 1 0 0 0,-1-1 0 0 0,1 1 0 0 0,0-1 0 0 0,-1 0 0 0 0,1 1 0 0 0,0-1 0 0 0,0 0 0 0 0,0 1 0 0 0,0-1 0 0 0,-1 0 0 0 0,1 1 0 0 0,0 0 0 0 0,0 0 0 0 0,0 0 0 0 0,0-1 0 0 0,0 1 0 0 0,0 0 0 0 0,0 0 0 0 0,0 0 0 0 0,0-1 0 0 0,0 1 0 0 0,-1 0 0 0 0,1 0 0 0 0,0 0 0 0 0,0 0 0 0 0,0 0 0 0 0,0-1 0 0 0,0 1 0 0 0,-1 0 0 0 0,1 0 0 0 0,0 0 0 0 0,0 0 0 0 0,0 0 0 0 0,-1 0 0 0 0,1 0 0 0 0,0-1 0 0 0,0 1 0 0 0,0 0 0 0 0,-1 0 0 0 0,1 0 0 0 0,0 0 0 0 0,0 0 0 0 0,0 0 0 0 0,-1 0 0 0 0,-10-5 0 0 0,9 2 0 0 0,1 1 0 0 0,-2-2 0 0 0,0 1 0 0 0,0 1 0 0 0,-1-1 0 0 0,1 0 0 0 0,-1 1 0 0 0,0-1 0 0 0,-3 0 0 0 0,-3-3 0 0 0,4-1 0 0 0,6 6 0 0 0,-1 0 0 0 0,1 1 0 0 0,-1-1 0 0 0,1 0 0 0 0,-1 1 0 0 0,0-1 0 0 0,1 0 0 0 0,-1 1 0 0 0,0-1 0 0 0,1 1 0 0 0,-1-1 0 0 0,0 1 0 0 0,0 0 0 0 0,1-1 0 0 0,-1 1 0 0 0,0 0 0 0 0,0-1 0 0 0,0 1 0 0 0,0 0 0 0 0,-5-2 0 0 0,1-5 0 0 0,4 6 0 0 0,1 0 0 0 0,0 1 0 0 0,0-1 0 0 0,-1 1 0 0 0,1-1 0 0 0,0 0 0 0 0,-1 1 0 0 0,1-1 0 0 0,-1 1 0 0 0,1-1 0 0 0,0 1 0 0 0,-1-1 0 0 0,1 1 0 0 0,-1 0 0 0 0,0-1 0 0 0,1 1 0 0 0,-1-1 0 0 0,0 1 0 0 0,-17-12 0 0 0,-22-9 0 0 0,17 10 0 0 0,22 11 0 0 0,0 0 0 0 0,0-1 0 0 0,0 1 0 0 0,0 0 0 0 0,0-1 0 0 0,1 1 0 0 0,-1 0 0 0 0,0-1 0 0 0,0 1 0 0 0,0-1 0 0 0,1 0 0 0 0,-1 1 0 0 0,0-1 0 0 0,0 1 0 0 0,1-1 0 0 0,-1 0 0 0 0,1 0 0 0 0,-1 0 0 0 0,-4-4 0 0 0,1 4 0 0 0,3 1 0 0 0,0 0 0 0 0,0-1 0 0 0,-1 1 0 0 0,1-1 0 0 0,0 1 0 0 0,0-1 0 0 0,0 1 0 0 0,0-1 0 0 0,0 0 0 0 0,0 1 0 0 0,0-1 0 0 0,0 0 0 0 0,0 0 0 0 0,1 0 0 0 0,-1 0 0 0 0,0 0 0 0 0,-16-14 0 0 0,7 7 0 0 0,10 3 0 0 0,0 3 0 0 0,-3-3 0 0 0,0 1 0 0 0,0-1 0 0 0,-1 1 0 0 0,1 0 0 0 0,-3-2 0 0 0,-15-18 0 0 0,16 17 0 0 0,3 4 0 0 0,0 0 0 0 0,-1 0 0 0 0,1 0 0 0 0,-1 1 0 0 0,0-1 0 0 0,0 1 0 0 0,0-1 0 0 0,0 1 0 0 0,0 0 0 0 0,0 0 0 0 0,-1 1 0 0 0,0-1 0 0 0,0 0 0 0 0,-10-11 0 0 0,4 6 0 0 0,4 3 0 0 0,0 0 0 0 0,0 0 0 0 0,0-1 0 0 0,-2-2 0 0 0,1 3 0 0 0,5 2 0 0 0,0 1 0 0 0,1 0 0 0 0,-1-1 0 0 0,0 1 0 0 0,0-1 0 0 0,1 1 0 0 0,-1-1 0 0 0,1 0 0 0 0,-1 1 0 0 0,0-2 0 0 0,1 1 0 0 0,0 0 0 0 0,-1 0 0 0 0,0 1 0 0 0,1-1 0 0 0,-1 1 0 0 0,0-1 0 0 0,0 1 0 0 0,0 0 0 0 0,0 0 0 0 0,-1-1 0 0 0,-22-13 0 0 0,14 9 0 0 0,-11-9 0 0 0,0-2 0 0 0,-4 6 0 0 0,-34-1 0 0 0,26 0 0 0 0,28 11 0 0 0,-9-5 0 0 0,-14-17 0 0 0,24 20 0 0 0,1-1 0 0 0,-1 2 0 0 0,1-1 0 0 0,-1 0 0 0 0,0 1 0 0 0,0 0 0 0 0,0 0 0 0 0,-5-1 0 0 0,-10-5 0 0 0,10 6 0 0 0,8 2 0 0 0,0-1 0 0 0,-1 1 0 0 0,1-1 0 0 0,0 1 0 0 0,0-1 0 0 0,0 0 0 0 0,0 1 0 0 0,1-1 0 0 0,-1 0 0 0 0,0 0 0 0 0,0-1 0 0 0,-9-5 0 0 0,9 5 0 0 0,0 1 0 0 0,-1-1 0 0 0,0 1 0 0 0,1-1 0 0 0,-1 1 0 0 0,0 0 0 0 0,0 0 0 0 0,-1 0 0 0 0,2 0 0 0 0,1 0 0 0 0,0 0 0 0 0,-1 1 0 0 0,1-1 0 0 0,0 0 0 0 0,-1 0 0 0 0,1 0 0 0 0,0 0 0 0 0,0-1 0 0 0,0 1 0 0 0,0 0 0 0 0,0 0 0 0 0,0-1 0 0 0,0 1 0 0 0,0-1 0 0 0,0 0 0 0 0,0 1 0 0 0,0-1 0 0 0,0 0 0 0 0,0 1 0 0 0,-1-1 0 0 0,1 1 0 0 0,0 0 0 0 0,-1-1 0 0 0,1 1 0 0 0,-1 0 0 0 0,0 0 0 0 0,-28-18 0 0 0,0-4 0 0 0,22 14 0 0 0,8 8 0 0 0,-1 0 0 0 0,1 0 0 0 0,-1 0 0 0 0,0 1 0 0 0,1-1 0 0 0,-1 0 0 0 0,0 0 0 0 0,0 0 0 0 0,0 1 0 0 0,1-1 0 0 0,-1 1 0 0 0,-1-2 0 0 0,1 2 0 0 0,-1 0 0 0 0,1-1 0 0 0,0 0 0 0 0,0 1 0 0 0,0-1 0 0 0,0 0 0 0 0,0 0 0 0 0,0 0 0 0 0,0 1 0 0 0,0-1 0 0 0,0 0 0 0 0,0 0 0 0 0,0 0 0 0 0,-5-4 0 0 0,5 4 0 0 0,0 1 0 0 0,0-1 0 0 0,0 1 0 0 0,0 0 0 0 0,0-1 0 0 0,0 0 0 0 0,0 1 0 0 0,0-1 0 0 0,0 0 0 0 0,0 1 0 0 0,0-1 0 0 0,0 0 0 0 0,1 0 0 0 0,-1 0 0 0 0,0 0 0 0 0,0 0 0 0 0,1 0 0 0 0,-1 0 0 0 0,1 0 0 0 0,-2-1 0 0 0,0 0 0 0 0,-1 0 0 0 0,1 0 0 0 0,0 0 0 0 0,-1 1 0 0 0,1-1 0 0 0,-1 1 0 0 0,1-1 0 0 0,-1 1 0 0 0,0 0 0 0 0,-1 0 0 0 0,-1-1 0 0 0,0 0 0 0 0,1-1 0 0 0,-1 1 0 0 0,1-1 0 0 0,0 1 0 0 0,0-1 0 0 0,0 0 0 0 0,0-1 0 0 0,0 1 0 0 0,-1-2 0 0 0,-19-15 0 0 0,20 18 0 0 0,1 0 0 0 0,-1-1 0 0 0,1 1 0 0 0,0-1 0 0 0,0 0 0 0 0,0 0 0 0 0,1 2 0 0 0,1-1 0 0 0,-1 1 0 0 0,1 0 0 0 0,-1 0 0 0 0,0 0 0 0 0,0 0 0 0 0,1 0 0 0 0,-1 0 0 0 0,0 0 0 0 0,-1 0 0 0 0,-3-2 0 0 0,-29-11 0 0 0,33 13 0 0 0,0 0 0 0 0,0 0 0 0 0,0 0 0 0 0,0 0 0 0 0,0 0 0 0 0,0 0 0 0 0,0 0 0 0 0,1-1 0 0 0,-1 1 0 0 0,0 0 0 0 0,-4-4 0 0 0,-10-1 0 0 0,-17-14 0 0 0,26 15 0 0 0,-1 1 0 0 0,1 0 0 0 0,-1 0 0 0 0,0 1 0 0 0,0 0 0 0 0,0 0 0 0 0,-1 1 0 0 0,1 0 0 0 0,-1 1 0 0 0,-7-1 0 0 0,-2 4 0 0 0,-3-4 0 0 0,13 0 0 0 0,4 2 0 0 0,1-1 0 0 0,0 1 0 0 0,-1 0 0 0 0,1 0 0 0 0,-1 0 0 0 0,1 1 0 0 0,0-1 0 0 0,-3 2 0 0 0,-20-3 0 0 0,5-1 0 0 0,-45-1 0 0 0,29-2 0 0 0,24 3 0 0 0,-3-1 0 0 0,0 1 0 0 0,-10 1 0 0 0,-7 1 0 0 0,-3-6 0 0 0,30 5 0 0 0,0 0 0 0 0,0 0 0 0 0,0 0 0 0 0,0-1 0 0 0,0 1 0 0 0,-1-2 0 0 0,1 1 0 0 0,0 0 0 0 0,0 0 0 0 0,1 1 0 0 0,-1 0 0 0 0,-1 0 0 0 0,0 0 0 0 0,-2 1 0 0 0,1-1 0 0 0,0-1 0 0 0,0 0 0 0 0,0 0 0 0 0,-2-1 0 0 0,-8-2 0 0 0,-30-2 0 0 0,30 5 0 0 0,-13 0 0 0 0,22 2 0 0 0,1-1 0 0 0,-1 0 0 0 0,0 0 0 0 0,1-1 0 0 0,-9-2 0 0 0,7 1 0 0 0,1 1 0 0 0,-1 0 0 0 0,0 1 0 0 0,0 0 0 0 0,-4 0 0 0 0,4 1 0 0 0,0-1 0 0 0,0 0 0 0 0,0-1 0 0 0,0 0 0 0 0,-2-1 0 0 0,5 1 0 0 0,0 0 0 0 0,-1 1 0 0 0,1 0 0 0 0,0 0 0 0 0,-1 1 0 0 0,0 0 0 0 0,1 0 0 0 0,1 0 0 0 0,-1-1 0 0 0,1 1 0 0 0,0-1 0 0 0,-1 0 0 0 0,1-1 0 0 0,-6-2 0 0 0,10 2 0 0 0,-17 1 0 0 0,0 1 0 0 0,0 1 0 0 0,0 1 0 0 0,-10 2 0 0 0,-17 3 0 0 0,29-6 0 0 0,14-2 0 0 0,-1 1 0 0 0,1 1 0 0 0,0-1 0 0 0,-1 0 0 0 0,1 1 0 0 0,0 0 0 0 0,-3 1 0 0 0,1-1 0 0 0,0 0 0 0 0,0-1 0 0 0,0 1 0 0 0,1-1 0 0 0,-1 0 0 0 0,0 0 0 0 0,0 0 0 0 0,0-1 0 0 0,0 1 0 0 0,-20-2 0 0 0,-39-3 0 0 0,48 4 0 0 0,1 0 0 0 0,-1-1 0 0 0,0-1 0 0 0,1 0 0 0 0,1 1 0 0 0,-1 1 0 0 0,0 0 0 0 0,-63-7 0 0 0,-30 11 0 0 0,99-4 0 0 0,0-1 0 0 0,3 1 0 0 0,1 0 0 0 0,-1 0 0 0 0,0 0 0 0 0,0 1 0 0 0,0-1 0 0 0,0 2 0 0 0,0-1 0 0 0,0 1 0 0 0,0-1 0 0 0,0 2 0 0 0,3-2 0 0 0,-41 4 0 0 0,42-4 0 0 0,-1 0 0 0 0,1 1 0 0 0,-1-1 0 0 0,1 1 0 0 0,-1 0 0 0 0,1 0 0 0 0,-1 0 0 0 0,-1 1 0 0 0,-16 4 0 0 0,-22 0 0 0 0,31-5 0 0 0,1 0 0 0 0,0 0 0 0 0,-7 3 0 0 0,6-2 0 0 0,1-1 0 0 0,0 1 0 0 0,-8-1 0 0 0,-3 0 0 0 0,0 1 0 0 0,-9 2 0 0 0,3 0 0 0 0,26-4 0 0 0,-5 1 0 0 0,-1-1 0 0 0,1 1 0 0 0,0-1 0 0 0,-1 0 0 0 0,1 0 0 0 0,-3-1 0 0 0,-14 2 0 0 0,7 0 0 0 0,-32 4 0 0 0,36-4 0 0 0,0 1 0 0 0,0 0 0 0 0,1 0 0 0 0,-1 2 0 0 0,-11 3 0 0 0,9-2 0 0 0,-1-1 0 0 0,-12 2 0 0 0,10-7 0 0 0,11 0 0 0 0,1 1 0 0 0,0 0 0 0 0,-1 1 0 0 0,1 0 0 0 0,0-1 0 0 0,-1 1 0 0 0,1 1 0 0 0,0-1 0 0 0,0 1 0 0 0,-2 1 0 0 0,5-2 0 0 0,0 0 0 0 0,0-1 0 0 0,0 1 0 0 0,0 0 0 0 0,0-1 0 0 0,0 0 0 0 0,0 1 0 0 0,0-1 0 0 0,-1 0 0 0 0,1 0 0 0 0,1 0 0 0 0,-1 0 0 0 0,0 1 0 0 0,1-1 0 0 0,-1 0 0 0 0,0 1 0 0 0,1-1 0 0 0,-1 1 0 0 0,0-1 0 0 0,1 1 0 0 0,-1 0 0 0 0,1 0 0 0 0,-1 0 0 0 0,0 0 0 0 0,0 1 0 0 0,0-1 0 0 0,-1 1 0 0 0,1-1 0 0 0,-1 0 0 0 0,1 0 0 0 0,-1 0 0 0 0,1-1 0 0 0,-1 1 0 0 0,1-1 0 0 0,-2 1 0 0 0,1-1 0 0 0,0 1 0 0 0,-1 0 0 0 0,1 0 0 0 0,0 0 0 0 0,0 0 0 0 0,0 0 0 0 0,0 1 0 0 0,0-1 0 0 0,0 2 0 0 0,-2-1 0 0 0,0 1 0 0 0,1-1 0 0 0,-1 0 0 0 0,0 0 0 0 0,-2 1 0 0 0,-22 9 0 0 0,20-7 0 0 0,1-1 0 0 0,-1 0 0 0 0,0-1 0 0 0,-5 1 0 0 0,-4 3 0 0 0,-11 4 0 0 0,29-11 0 0 0,-2 1 0 0 0,0 0 0 0 0,0-1 0 0 0,-1 1 0 0 0,1-1 0 0 0,0 1 0 0 0,0-1 0 0 0,0 0 0 0 0,0 0 0 0 0,0 0 0 0 0,0 0 0 0 0,-1 0 0 0 0,-5 0 0 0 0,7 0 0 0 0,1 0 0 0 0,0 0 0 0 0,-1 0 0 0 0,1 0 0 0 0,-1 0 0 0 0,1 0 0 0 0,-1 0 0 0 0,1 0 0 0 0,-1 0 0 0 0,1 0 0 0 0,0 0 0 0 0,-1 0 0 0 0,1 1 0 0 0,-1-1 0 0 0,1 0 0 0 0,0 0 0 0 0,-1 0 0 0 0,1 1 0 0 0,-1-1 0 0 0,1 0 0 0 0,0 0 0 0 0,-1 1 0 0 0,1-1 0 0 0,0 1 0 0 0,-4 1 0 0 0,-10-4 0 0 0,7-2 0 0 0,3-1 0 0 0,8-3 0 0 0,-2 5 0 0 0,1 0 0 0 0,0 0 0 0 0,0 1 0 0 0,1-1 0 0 0,-1 1 0 0 0,0 0 0 0 0,1 0 0 0 0,1-1 0 0 0,17-11 0 0 0,-21 13 0 0 0,-1 0 0 0 0,1 0 0 0 0,0 0 0 0 0,0 0 0 0 0,0 0 0 0 0,1 1 0 0 0,-1-1 0 0 0,0 0 0 0 0,0 0 0 0 0,0 1 0 0 0,0-1 0 0 0,1 1 0 0 0,-1-1 0 0 0,0 1 0 0 0,1-1 0 0 0,6-3 0 0 0,-5 2 0 0 0,-1 0 0 0 0,1 0 0 0 0,0 0 0 0 0,0 1 0 0 0,0-1 0 0 0,0 1 0 0 0,0 0 0 0 0,3-1 0 0 0,21-10 0 0 0,-25 10 0 0 0,1 0 0 0 0,0 0 0 0 0,0 0 0 0 0,0 0 0 0 0,1 1 0 0 0,-1 0 0 0 0,0-1 0 0 0,0 1 0 0 0,1 0 0 0 0,8-2 0 0 0,21-10 3 0 0,-21 9-9 0 0,-1 0 0 0 0,0 0 0 0 0,5-4 6 0 0,-12 6-36 0 0,1 0-1 0 0,0 0 0 0 0,-1 1 0 0 0,1 0 0 0 0,0 0 1 0 0,0 0-1 0 0,0 1 0 0 0,0 0 0 0 0,3 0 37 0 0,23-3 114 0 0,134-20 118 0 0,-152 22-232 0 0,-1 0 0 0 0,0 0 0 0 0,5 2 0 0 0,27-2 0 0 0,18-3 0 0 0,-58 3 0 0 0,0 1 0 0 0,0 0 0 0 0,0 1 0 0 0,0-1 0 0 0,3 1 0 0 0,15 2 0 0 0,24-5 0 0 0,-1-2 0 0 0,6-2 0 0 0,25-1 0 0 0,1 4 0 0 0,39 4 0 0 0,-22 1 0 0 0,-32-7 0 0 0,50 2 0 0 0,-96 3 0 0 0,0 2 0 0 0,14 3 0 0 0,-14-2 0 0 0,0-1 0 0 0,16 0 0 0 0,18 3 0 0 0,-30 1 0 0 0,-18-5 0 0 0,1-1 0 0 0,-1 1 0 0 0,1 0 0 0 0,0-1 0 0 0,-1 1 0 0 0,1-1 0 0 0,-1 0 0 0 0,1 1 0 0 0,0-1 0 0 0,0-1 0 0 0,12 0 0 0 0,1 1 0 0 0,-1 0 0 0 0,1 1 0 0 0,18 0 0 0 0,25 1 0 0 0,-1 3 0 0 0,-45-4 0 0 0,35 7 0 0 0,-38-6 0 0 0,-1 0 0 0 0,1 0 0 0 0,3 2 0 0 0,18 4 0 0 0,-10-3 0 0 0,0 0 0 0 0,3 2 0 0 0,28 8 0 0 0,-9-3 0 0 0,-32-8 0 0 0,1 0 0 0 0,1-1 0 0 0,7 1 0 0 0,14 3 0 0 0,-22-5 0 0 0,-1 0 0 0 0,1 0 0 0 0,11-1 0 0 0,41 4 0 0 0,-45-3 0 0 0,1 0 0 0 0,-1 1 0 0 0,-1 1 0 0 0,12 4 0 0 0,15 3 0 0 0,-15-5 0 0 0,-12-3 0 0 0,0 1 0 0 0,0 1 0 0 0,2 1 0 0 0,-8-3 0 0 0,14 1 0 0 0,5 1 0 0 0,-10-2 0 0 0,-8-1 0 0 0,1 0 0 0 0,9-1 0 0 0,35 6 0 0 0,-54-7 0 0 0,1 1 0 0 0,-1-1 0 0 0,0 1 0 0 0,1 0 0 0 0,-1 1 0 0 0,0-1 0 0 0,2 2 0 0 0,7 0 0 0 0,-10-3 0 0 0,-1 1 0 0 0,1-1 0 0 0,-1 0 0 0 0,1 0 0 0 0,-1 1 0 0 0,1 0 0 0 0,-1-1 0 0 0,0 1 0 0 0,2 1 0 0 0,18 7 0 0 0,-10-4 0 0 0,7 8 0 0 0,16 0 0 0 0,-19-5 0 0 0,-13-5 0 0 0,0 0 0 0 0,19 8 0 0 0,-14-7 0 0 0,1-2 0 0 0,0 1 0 0 0,1-1 0 0 0,1 0 0 0 0,23 6 0 0 0,-28-6 0 0 0,1-1 0 0 0,-1 1 0 0 0,1-1 0 0 0,-1 0 0 0 0,4 0 0 0 0,-4 0 0 0 0,0-1 0 0 0,-1 2 0 0 0,1-1 0 0 0,0 0 0 0 0,-1 1 0 0 0,6 2 0 0 0,24 6 0 0 0,-22-7 0 0 0,0 1 0 0 0,0 0 0 0 0,-1 1 0 0 0,1 0 0 0 0,10 3 0 0 0,5 4 0 0 0,-22-8 0 0 0,1-1 0 0 0,-1-1 0 0 0,1 1 0 0 0,-1-1 0 0 0,1 0 0 0 0,0 0 0 0 0,5-1 0 0 0,26 7 0 0 0,-23-4 0 0 0,0-1 0 0 0,13 2 0 0 0,-16-3 0 0 0,0 0 0 0 0,1 1 0 0 0,9 4 0 0 0,4 3 0 0 0,1 3 0 0 0,-3-4 0 0 0,1-1 0 0 0,15 3 0 0 0,11 4 0 0 0,-1-4 0 0 0,-33-8 0 0 0,-12-3 0 0 0,0 1 0 0 0,0 0 0 0 0,0 0 0 0 0,0 0 0 0 0,0 1 0 0 0,4 1 0 0 0,13 2 0 0 0,-20-4 0 0 0,1-1 0 0 0,-1 1 0 0 0,1-1 0 0 0,-1 1 0 0 0,1 0 0 0 0,-1 0 0 0 0,1 0 0 0 0,-1 0 0 0 0,0 0 0 0 0,1 1 0 0 0,-1-1 0 0 0,1 2 0 0 0,-2-2 0 0 0,1 0 0 0 0,-1 0 0 0 0,1-1 0 0 0,-1 1 0 0 0,1 0 0 0 0,-1-1 0 0 0,1 1 0 0 0,0-1 0 0 0,-1 1 0 0 0,1-1 0 0 0,0 0 0 0 0,0 1 0 0 0,15 3 0 0 0,6 8 0 0 0,6 2 0 0 0,-8-6 0 0 0,-18-5 0 0 0,1 1 0 0 0,24 9 0 0 0,-22-9 0 0 0,-1 0 0 0 0,1 0 0 0 0,-1 1 0 0 0,0-1 0 0 0,3 4 0 0 0,-5-4 0 0 0,1 0 0 0 0,0 0 0 0 0,0-1 0 0 0,1 0 0 0 0,-1 1 0 0 0,1-1 0 0 0,0-1 0 0 0,4 3 0 0 0,-4-3 0 0 0,0 1 0 0 0,-1-1 0 0 0,1 1 0 0 0,-1 0 0 0 0,3 3 0 0 0,-3-3 0 0 0,0 0 0 0 0,1 0 0 0 0,-1-1 0 0 0,0 1 0 0 0,1-1 0 0 0,3 1 0 0 0,-2 0 0 0 0,0 0 0 0 0,0 0 0 0 0,0 0 0 0 0,-1 0 0 0 0,0 1 0 0 0,1 0 0 0 0,-1 0 0 0 0,-1 0 0 0 0,1 1 0 0 0,11 9 0 0 0,15 13 0 0 0,-1-3 0 0 0,-24-20 0 0 0,14 15 0 0 0,28 27 0 0 0,-23-18 0 0 0,-4-1 0 0 0,-16-20 0 0 0,0 0 0 0 0,0-1 0 0 0,1 1 0 0 0,-1-1 0 0 0,2 0 0 0 0,0 1 0 0 0,1 1 0 0 0,-2 0 0 0 0,4 4 0 0 0,18 20 0 0 0,-4-7 0 0 0,-18-18 0 0 0,0-1 0 0 0,0 0 0 0 0,0 0 0 0 0,1-1 0 0 0,2 2 0 0 0,-2-2 0 0 0,-1 1 0 0 0,1 0 0 0 0,-2 0 0 0 0,1 0 0 0 0,-1 1 0 0 0,0 0 0 0 0,0 0 0 0 0,-1 0 0 0 0,1 1 0 0 0,-2-1 0 0 0,1 1 0 0 0,2 5 0 0 0,1-1 0 0 0,1 0 0 0 0,2 2 0 0 0,15 33 0 0 0,-19-38 0 0 0,0 0 0 0 0,0 1 0 0 0,-1 0 0 0 0,-1 0 0 0 0,1 3 0 0 0,0-2 0 0 0,0 1 0 0 0,1 0 0 0 0,3 3 0 0 0,-7-11 0 0 0,0 0 0 0 0,0 0 0 0 0,0 0 0 0 0,0 0 0 0 0,0 2 0 0 0,12 27 0 0 0,-7-18 0 0 0,-1 0 0 0 0,0 1 0 0 0,-1-1 0 0 0,2 16 0 0 0,-7-29 0 0 0,1 0 0 0 0,-1-1 0 0 0,0 1 0 0 0,0 0 0 0 0,1-1 0 0 0,-1 1 0 0 0,1 0 0 0 0,0-1 0 0 0,-1 1 0 0 0,1 0 0 0 0,0-1 0 0 0,0 1 0 0 0,1 0 0 0 0,-1 0 0 0 0,0 0 0 0 0,0-1 0 0 0,0 1 0 0 0,0 0 0 0 0,0 0 0 0 0,0 0 0 0 0,-1 0 0 0 0,1 1 0 0 0,12 32 0 0 0,-5-12 0 0 0,1 0 0 0 0,1-1 0 0 0,0 1 0 0 0,9 10 0 0 0,-15-24 0 0 0,1 0 0 0 0,-1 0 0 0 0,-1 0 0 0 0,0 1 0 0 0,0-1 0 0 0,0 6 0 0 0,7 18 0 0 0,-5-6 0 0 0,-4-21 0 0 0,0 0 0 0 0,0 0 0 0 0,1-1 0 0 0,1 4 0 0 0,0 6 0 0 0,-3-13 0 0 0,1 0 0 0 0,-1 0 0 0 0,0 0 0 0 0,1 0 0 0 0,-1 0 0 0 0,1 0 0 0 0,0 0 0 0 0,0 1 0 0 0,12 42 0 0 0,0 21 0 0 0,-10-54 0 0 0,0 1 0 0 0,-1-1 0 0 0,0 1 0 0 0,-1 0 0 0 0,0 11 0 0 0,-1-4 0 0 0,2-1 0 0 0,1 3 0 0 0,6 46 0 0 0,-6-49 0 0 0,-3-16 0 0 0,0 1 0 0 0,1-1 0 0 0,-1 1 0 0 0,1-1 0 0 0,0 1 0 0 0,0-1 0 0 0,1 2 0 0 0,7 21 0 0 0,-1 0 0 0 0,-1 0 0 0 0,2 24 0 0 0,-8-44 0 0 0,3 24 0 0 0,-4-21 0 0 0,1-1 0 0 0,0 0 0 0 0,2 9 0 0 0,0-6 0 0 0,0 1 0 0 0,-1-1 0 0 0,-1 1 0 0 0,0 1 0 0 0,3 20 0 0 0,0-8 0 0 0,-1-12 0 0 0,-1 0 0 0 0,0 0 0 0 0,-1 5 0 0 0,4 79 0 0 0,-5 49 0 0 0,-1-142 0 0 0,6 17 0 0 0,-4-10 0 0 0,-1 9 0 0 0,2-1 0 0 0,8 9 0 0 0,-5-9 0 0 0,2 12 0 0 0,-2 24 0 0 0,-5-52 0 0 0,1 0 0 0 0,-1 0 0 0 0,0 0 0 0 0,-1 0 0 0 0,1 0 0 0 0,-1 0 0 0 0,1 0 0 0 0,-1 0 0 0 0,0 0 0 0 0,0-1 0 0 0,0 2 0 0 0,-1 0 0 0 0,1 0 0 0 0,0 0 0 0 0,0 0 0 0 0,0 0 0 0 0,0 5 0 0 0,-8 53 0 0 0,8-53 0 0 0,0 1 0 0 0,-1-1 0 0 0,0 0 0 0 0,-2 8 0 0 0,-5 21 0 0 0,7-27 0 0 0,-1 0 0 0 0,0 0 0 0 0,-1 0 0 0 0,0 0 0 0 0,-6 9 0 0 0,-10 28 0 0 0,-5 15 0 0 0,15-41 0 0 0,-16 32 0 0 0,18-34 0 0 0,-1 0 0 0 0,-8 12 0 0 0,5-10 0 0 0,-8 19 0 0 0,12-24 0 0 0,-4 12 0 0 0,-5 32 0 0 0,8-31 0 0 0,1 0 0 0 0,-3 29 0 0 0,8-46 0 0 0,3-12 0 0 0,-1 1 0 0 0,1-1 0 0 0,0 0 0 0 0,-1 1 0 0 0,1-1 0 0 0,0 0 0 0 0,0 1 0 0 0,0-1 0 0 0,0 1 0 0 0,0-1 0 0 0,1 0 0 0 0,-1 2 0 0 0,0-1 0 0 0,1-1 0 0 0,-1 1 0 0 0,0 0 0 0 0,-1 0 0 0 0,1-1 0 0 0,0 1 0 0 0,0 0 0 0 0,-1-1 0 0 0,1 2 0 0 0,-3 10 0 0 0,3-2 0 0 0,0-10 0 0 0,0 0 0 0 0,0-1 0 0 0,0 1 0 0 0,0 0 0 0 0,0 0 0 0 0,0-1 0 0 0,0 1 0 0 0,0 0 0 0 0,0 0 0 0 0,0-1 0 0 0,0 1 0 0 0,0 0 0 0 0,1 0 0 0 0,-1-1 0 0 0,0 1 0 0 0,1 0 0 0 0,-1-1 0 0 0,0 1 0 0 0,1-1 0 0 0,-1 1 0 0 0,1 0 0 0 0,-1-1 0 0 0,1 1 0 0 0,-1 0 0 0 0,3 1 0 0 0,6 17 0 0 0,-7-14 0 0 0,1 0 0 0 0,-1 0 0 0 0,1-1 0 0 0,0 1 0 0 0,0-1 0 0 0,3 3 0 0 0,33 39 0 0 0,-17-24 0 0 0,-15-14 0 0 0,1 0 0 0 0,1-1 0 0 0,6 5 0 0 0,23 16 0 0 0,-21-16 0 0 0,-14-10 0 0 0,-1 0 0 0 0,1 0 0 0 0,-1-1 0 0 0,1 1 0 0 0,-1 0 0 0 0,1-1 0 0 0,0 0 0 0 0,0 0 0 0 0,0 0 0 0 0,3 1 0 0 0,9 1 0 0 0,-10-2 0 0 0,0 0 0 0 0,0 0 0 0 0,0-1 0 0 0,0 0 0 0 0,1 0 0 0 0,2 0 0 0 0,22-2 0 0 0,-11-1 0 0 0,72-28 0 0 0,-76 26 0 0 0,-13 1 0 0 0,-1 2 0 0 0,0 0 0 0 0,2 0 0 0 0,9-6 0 0 0,-3 2 0 0 0,-1 0 0 0 0,0-1 0 0 0,0 1 0 0 0,-1-2 0 0 0,0 1 0 0 0,0-1 0 0 0,-1 0 0 0 0,0 0 0 0 0,-1-1 0 0 0,1 0 0 0 0,1-5 0 0 0,19-31 0 0 0,-14 26 0 0 0,0-2 0 0 0,6-17 0 0 0,-6 16 0 0 0,-10 17 0 0 0,1 1 0 0 0,-1-1 0 0 0,0 0 0 0 0,0 1 0 0 0,0-1 0 0 0,0-3 0 0 0,5-18 0 0 0,-5 20 0 0 0,0 1 0 0 0,0-1 0 0 0,-1 1 0 0 0,0-1 0 0 0,0 0 0 0 0,0-4 0 0 0,-1 1 0 0 0,0 5 0 0 0,0 0 0 0 0,0 1 0 0 0,-1-1 0 0 0,1 0 0 0 0,-1 1 0 0 0,0-1 0 0 0,1 1 0 0 0,-2-1 0 0 0,1 1 0 0 0,0-1 0 0 0,-1 1 0 0 0,0 0 0 0 0,0-2 0 0 0,0 2 0 0 0,1-1 0 0 0,-1 1 0 0 0,0 0 0 0 0,0 0 0 0 0,0 0 0 0 0,-1 1 0 0 0,1-1 0 0 0,-1 1 0 0 0,1-1 0 0 0,-1 1 0 0 0,0 0 0 0 0,0 0 0 0 0,0 0 0 0 0,0 0 0 0 0,0 0 0 0 0,0 1 0 0 0,-1-1 0 0 0,1 1 0 0 0,0 0 0 0 0,-2 0 0 0 0,-4-4 0 0 0,6 3 0 0 0,0 1 0 0 0,0 0 0 0 0,0-1 0 0 0,0 1 0 0 0,0 0 0 0 0,-1 0 0 0 0,1 1 0 0 0,0-1 0 0 0,-3 1 0 0 0,-4-2 0 0 0,0 1 0 0 0,0 0 0 0 0,0 0 0 0 0,-8 2 0 0 0,-7-1 0 0 0,24 0 0 0 0,-7-1 0 0 0,0 1 0 0 0,0 1 0 0 0,0 0 0 0 0,0 0 0 0 0,0 0 0 0 0,-2 1 0 0 0,5 0 0 0 0,0 1 0 0 0,0-1 0 0 0,0 1 0 0 0,0 0 0 0 0,0 0 0 0 0,1 0 0 0 0,-1 1 0 0 0,1 0 0 0 0,0-1 0 0 0,0 2 0 0 0,-2 1 0 0 0,4-3 0 0 0,0-1 0 0 0,1 1 0 0 0,-1 0 0 0 0,0 0 0 0 0,1 0 0 0 0,0 0 0 0 0,0 0 0 0 0,0 0 0 0 0,0 0 0 0 0,0 2 0 0 0,-4 35 0 0 0,4-29 0 0 0,1-3 0 0 0,0 1 0 0 0,0 0 0 0 0,1-1 0 0 0,0 1 0 0 0,1-1 0 0 0,1 4 0 0 0,3 22 0 0 0,-5-26 0 0 0,1 0 0 0 0,1 0 0 0 0,-1 0 0 0 0,1-1 0 0 0,3 5 0 0 0,6 20 0 0 0,-9-25 0 0 0,0-1 0 0 0,0 1 0 0 0,1-1 0 0 0,0 0 0 0 0,0 0 0 0 0,0 0 0 0 0,1-1 0 0 0,-1 1 0 0 0,1-1 0 0 0,1 0 0 0 0,-1 0 0 0 0,1-1 0 0 0,3 2 0 0 0,0 0 0 0 0,-7-5 0 0 0,0 0 0 0 0,0 1 0 0 0,0-1 0 0 0,0 0 0 0 0,-1 1 0 0 0,1-1 0 0 0,0 1 0 0 0,-1 0 0 0 0,2 1 0 0 0,3 2 0 0 0,-3-2 0 0 0,16 3 0 0 0,-6-1 0 0 0,26 5 0 0 0,-17-9 0 0 0,-5-1 0 0 0,-14-2 0 0 0,0 0 0 0 0,7-2 0 0 0,-9 4 0 0 0,0 0 0 0 0,0-1 0 0 0,-1 1 0 0 0,1 0 0 0 0,0 0 0 0 0,-1-1 0 0 0,1 1 0 0 0,0-1 0 0 0,-1 1 0 0 0,1 0 0 0 0,0-1 0 0 0,-1 1 0 0 0,1-1 0 0 0,-1 0 0 0 0,1 1 0 0 0,-1-1 0 0 0,1 1 0 0 0,-1-1 0 0 0,0 0 0 0 0,1 1 0 0 0,1-3 0 0 0,1 0 0 0 0,0 0 0 0 0,0 0 0 0 0,0-1 0 0 0,0 1 0 0 0,0-1 0 0 0,-1 1 0 0 0,1-1 0 0 0,-1 0 0 0 0,0 0 0 0 0,0 0 0 0 0,-1 0 0 0 0,1 0 0 0 0,-1-1 0 0 0,0 1 0 0 0,0-2 0 0 0,2-10 0 0 0,-2-1 0 0 0,0 0 0 0 0,-1-12 0 0 0,0 8 0 0 0,0 14 0 0 0,0 0 0 0 0,0 0 0 0 0,0-2 0 0 0,0 9 0 0 0,0-1 0 0 0,0 1 0 0 0,0 0 0 0 0,0-1 0 0 0,0 1 0 0 0,0 0 0 0 0,0 0 0 0 0,0-1 0 0 0,0 1 0 0 0,0 0 0 0 0,0-1 0 0 0,0 1 0 0 0,0 0 0 0 0,0 0 0 0 0,0-1 0 0 0,0 1 0 0 0,0 0 0 0 0,0-1 0 0 0,0 1 0 0 0,-1 0 0 0 0,1 0 0 0 0,0-1 0 0 0,0 1 0 0 0,0 0 0 0 0,0 0 0 0 0,-1-1 0 0 0,1 1 0 0 0,0 0 0 0 0,0 0 0 0 0,0 0 0 0 0,-1 0 0 0 0,1-1 0 0 0,0 1 0 0 0,0 0 0 0 0,-1 0 0 0 0,1 0 0 0 0,0 0 0 0 0,-1 0 0 0 0,1 0 0 0 0,0 0 0 0 0,0-1 0 0 0,-1 1 0 0 0,1 0 0 0 0,0 0 0 0 0,-1 0 0 0 0,1 0 0 0 0,0 0 0 0 0,0 0 0 0 0,-1 0 0 0 0,1 1 0 0 0,0-1 0 0 0,-1 0 0 0 0,1 0 0 0 0,0 0 0 0 0,0 0 0 0 0,-1 0 0 0 0,-7 1 0 0 0,3 2 0 0 0,-3 0 0 0 0,1-1 0 0 0,-3-3 0 0 0,4 2 0 0 0,1 1 0 0 0,7-7 0 0 0,5 0-80 0 0,-6 4-336 0 0,-1 1-148 0 0,1-1-1328 0 0,2-6-5446 0 0,1-7-2331 0 0</inkml:trace>
  <inkml:trace contextRef="#ctx0" brushRef="#br0" timeOffset="58705.744">2299 10568 4976 0 0,'0'0'231'0'0,"0"0"83"0"0,0 0 247 0 0,0 0 102 0 0,0 0 17 0 0,0 0-49 0 0,0 0-235 0 0,0 0-107 0 0,0 0-22 0 0,0 0-1 0 0,0 0 12 0 0,0 0 2 0 0,0 0 0 0 0,0 0-26 0 0,0 0-106 0 0,0 0-48 0 0,0 0-10 0 0,0 0 42 0 0,0 0 186 0 0,0 0 88 0 0,0 0 11 0 0,0 0 11 0 0,0 0 24 0 0,0 0 11 0 0,0 0 1 0 0,0 0 0 0 0,0 0 0 0 0,0 0 0 0 0,0 0 0 0 0,0 0-40 0 0,0 0-170 0 0,0 0-78 0 0,0 0-15 0 0,0 0-6 0 0,0 0-22 0 0,0 0-6 0 0,0 0-6 0 0,0 0 6 0 0,0 0 26 0 0,0 0 9 0 0,0 0 4 0 0,0 0-7 0 0,0 0-40 0 0,0 0-21 0 0,0 0-2 0 0,0 0-4 0 0,0 0-17 0 0,0 0-10 0 0,1 1-1 0 0,10 2 39 0 0,-9-3-48 0 0,0 0 1 0 0,-1 1-1 0 0,1-1 0 0 0,0 1 0 0 0,-1 0 1 0 0,1-1-1 0 0,-1 1 0 0 0,1 0 0 0 0,0 0-55 0 0,-1 0 128 0 0,-1-1 0 0 0,0 0 0 0 0,0 0 2 0 0,1 1-94 0 0,0-1 0 0 0,-1 0 0 0 0,1 0 0 0 0,-1 0 1 0 0,1 1-1 0 0,0-1 0 0 0,-1 0 0 0 0,1 0 0 0 0,-1 1 1 0 0,1-1-1 0 0,-1 1 0 0 0,1-1 0 0 0,-1 1 0 0 0,1-1 0 0 0,0 1-36 0 0,-1 0 25 0 0,0-1 12 0 0,1 1 1 0 0,-1 0-1 0 0,1 0 0 0 0,-1 0 0 0 0,1 0 0 0 0,0-1 0 0 0,-1 1 0 0 0,1 0 1 0 0,0-1-1 0 0,-1 1 0 0 0,1 0 0 0 0,0-1 0 0 0,0 1 0 0 0,0-1 1 0 0,0 1-1 0 0,-1-1 0 0 0,1 1 0 0 0,0-1 0 0 0,0 0 0 0 0,1 1-37 0 0,6 9 364 0 0,5-3 29 0 0,-11-6-338 0 0,0 0-1 0 0,1 0 1 0 0,-1 0 0 0 0,0 0 0 0 0,0 0 0 0 0,-1 1 0 0 0,1-1 0 0 0,1 2-55 0 0,13 14 92 0 0,-8-9-76 0 0,1-1-16 0 0,0 1 0 0 0,-7-6 49 0 0,1 1 0 0 0,0 0 0 0 0,0-1 0 0 0,0 0-1 0 0,0 0 1 0 0,0 1 0 0 0,0-2 0 0 0,1 1 0 0 0,-1 0 0 0 0,2 0-49 0 0,1 0 265 0 0,-4-1-59 0 0,-2-1-4 0 0,0 0-29 0 0,5 1 69 0 0,5 3-29 0 0,2-4-187 0 0,0 2-36 0 0,-4-1-22 0 0,-5 0 64 0 0,7 5-22 0 0,0-1-10 0 0,-3 1-12 0 0,-3-2-42 0 0,5 1 34 0 0,0-2-28 0 0,-7-3 133 0 0,0 0 12 0 0,19 4 111 0 0,-19-3-96 0 0,-2-1 0 0 0,15 0 315 0 0,-6 0-428 0 0,-5 1-58 0 0,3 4 44 0 0,2 1 15 0 0,2 1 0 0 0,-6-1 11 0 0,-2-4 32 0 0,0 0-46 0 0,16 9 34 0 0,-10-9 29 0 0,-5-2-52 0 0,-1 1 45 0 0,4 4-50 0 0,-4-2-47 0 0,-2-2 33 0 0,16 7-2 0 0,-8-4-57 0 0,-1 0 24 0 0,-6-3 90 0 0,0 1 27 0 0,16 3 24 0 0,-3-1-95 0 0,-11-4 0 0 0,8 0 0 0 0,-2 1 0 0 0,2 5 0 0 0,-3-4 0 0 0,-2 0 11 0 0,-2 0 44 0 0,11 4-46 0 0,-13-6 34 0 0,5 1-33 0 0,2 2-21 0 0,-9-1-12 0 0,13 1 7 0 0,-5 0 69 0 0,-1 1-52 0 0,1-3-67 0 0,-6-1 69 0 0,0 0-1 0 0,-1 0 1 0 0,1 1 0 0 0,-1-1-1 0 0,1 0 1 0 0,-1 1-1 0 0,3 0-2 0 0,3 3 48 0 0,0-2-35 0 0,-6-1-14 0 0,10 7 1 0 0,5 0 0 0 0,-14-6 0 0 0,0-1 0 0 0,1 1 0 0 0,-1 0 0 0 0,0 0 0 0 0,0 0 0 0 0,-1 1 0 0 0,1-1 0 0 0,2 3 0 0 0,-5-4 0 0 0,7 1 0 0 0,4 4 0 0 0,-6-5 0 0 0,-1 1 0 0 0,1 0 0 0 0,0 1 0 0 0,-1-1 0 0 0,0 1 0 0 0,2 1 0 0 0,-3-2 0 0 0,9 3 0 0 0,-3-1 0 0 0,0-1 0 0 0,2 1 0 0 0,-8-2 0 0 0,9 8 0 0 0,-5-7-11 0 0,12 2 182 0 0,-15-3-172 0 0,17 6-60 0 0,-2-3 57 0 0,-16-6-23 0 0,0 1-4 0 0,5 1-55 0 0,-4-2 37 0 0,12 3 28 0 0,-12-1 19 0 0,-3 0 3 0 0,1-1 0 0 0,-1 1 0 0 0,0-1 0 0 0,1 1 1 0 0,-1-1-1 0 0,0 0 0 0 0,1 0 0 0 0,-1 0 1 0 0,0 1-1 0 0,1-1 0 0 0,-1-1 0 0 0,1 1 1 0 0,-1 0-1 0 0,1 0-1 0 0,1-1 20 0 0,-2 1-12 0 0,0 0 1 0 0,0 0 0 0 0,-1 0-1 0 0,1 0 1 0 0,0 0 0 0 0,0 0-1 0 0,-1 0 1 0 0,1 0 0 0 0,0 0-1 0 0,-1 0 1 0 0,1 1 0 0 0,0-1 0 0 0,0 0-1 0 0,-1 1 1 0 0,1-1 0 0 0,0 0-1 0 0,-1 1 1 0 0,1-1-9 0 0,1 1-21 0 0,0-1-1 0 0,0 1 1 0 0,1-1 0 0 0,-1 0-1 0 0,0 0 1 0 0,0 0-1 0 0,0 0 1 0 0,1 0 0 0 0,0-1 21 0 0,-1 1 23 0 0,0 0 78 0 0,10 0 74 0 0,-7-1-151 0 0,-3 1-47 0 0,0 0-1 0 0,0 0 1 0 0,0 0 0 0 0,0 0 0 0 0,0 0 0 0 0,0 1 0 0 0,0-1-1 0 0,0 0 1 0 0,0 1 0 0 0,0 0 0 0 0,0 0 23 0 0,2-1-53 0 0,3 1 39 0 0,2 2 14 0 0,-8-2 0 0 0,1-1 0 0 0,-1 1 0 0 0,1-1 0 0 0,0 0 0 0 0,-1 1 0 0 0,1-1 0 0 0,-1 0 0 0 0,1 0 0 0 0,-1 0 0 0 0,1 0 0 0 0,-1 0 0 0 0,1 0 0 0 0,0-1 0 0 0,0 1 0 0 0,3-1 0 0 0,22 1 0 0 0,-18 0 0 0 0,2 4 0 0 0,-10-2 0 0 0,2-1 0 0 0,26 0 0 0 0,-24-1 24 0 0,15 3 88 0 0,-7-3-108 0 0,0 1-81 0 0,40 5 40 0 0,-23-5 179 0 0,22 2-142 0 0,-14 5 0 0 0,-31-8 0 0 0,-5 0 0 0 0,0-1 0 0 0,1 1 0 0 0,-1 1 0 0 0,0-1 0 0 0,1 0 0 0 0,-1 1 0 0 0,0-1 0 0 0,1 1 0 0 0,-1-1 0 0 0,0 1 0 0 0,0 0 0 0 0,0 0 0 0 0,0 0 0 0 0,1 1 0 0 0,0-1 0 0 0,24 9 0 0 0,-13-7 0 0 0,-12 0 1 0 0,0-1-3 0 0,10 1-9 0 0,-5-2-20 0 0,-1 0 0 0 0,1-1 0 0 0,-1 1-1 0 0,1-1 1 0 0,6-1 31 0 0,-3 1 0 0 0,4 3 19 0 0,-3-1 20 0 0,0 0 1 0 0,0 0-1 0 0,0-1 1 0 0,0-1-1 0 0,6 0-39 0 0,19 0-205 0 0,-28-1 195 0 0,-6 0 11 0 0,1 1 0 0 0,0 0 0 0 0,-1 0 1 0 0,1 0-1 0 0,0 0 0 0 0,-1 0 0 0 0,1 1 0 0 0,-1-1 0 0 0,1 1 0 0 0,1 0-1 0 0,0 0 16 0 0,-3 0-9 0 0,0-1 0 0 0,1 1 0 0 0,-1-1 0 0 0,0 1 0 0 0,0-1 0 0 0,0 0 0 0 0,1 0 0 0 0,-1 0 0 0 0,0 0 0 0 0,0 0 0 0 0,1 0 0 0 0,-1 0 0 0 0,0 0 0 0 0,1 0-7 0 0,6 0 3 0 0,1 0-18 0 0,0 0 1 0 0,-1 1-1 0 0,1 0 1 0 0,0 0-1 0 0,7 3 15 0 0,-4-2 0 0 0,1 0 0 0 0,0 0 0 0 0,0-2 0 0 0,5 1 0 0 0,-13-2 0 0 0,0 0 0 0 0,0 1 0 0 0,0 0 0 0 0,0 0 0 0 0,0 0 0 0 0,3 1 0 0 0,8 0 0 0 0,14 0 9 0 0,-11 0 11 0 0,-1-2 0 0 0,1 1 1 0 0,11-4-21 0 0,31-8 94 0 0,-32-3 20 0 0,-7 12-104 0 0,-19 3-7 0 0,-3 0 15 0 0,14-4-337 0 0,-10 3 360 0 0,-4 1-31 0 0,1 0 0 0 0,0 0 0 0 0,-1 0 0 0 0,1 0 0 0 0,-1 0 0 0 0,1 0 0 0 0,0 0 0 0 0,-1 0 0 0 0,1 0 0 0 0,-1 0 0 0 0,1 0 0 0 0,0-1 0 0 0,-1 1 0 0 0,1 0 0 0 0,-1 0 0 0 0,1-1 0 0 0,-1 1 0 0 0,1 0 0 0 0,-1-1 0 0 0,1 1 0 0 0,-1-1 0 0 0,1 1 0 0 0,-1-1 0 0 0,1 1 0 0 0,-1-1 0 0 0,0 1-10 0 0,0-1 0 0 0,0 1 0 0 0,0 0 0 0 0,0-1 1 0 0,0 1-1 0 0,-1-1 0 0 0,1 1 0 0 0,0 0 0 0 0,0-1 0 0 0,-1 1 0 0 0,1-1 1 0 0,0 1-1 0 0,-1 0 0 0 0,1-1 0 0 0,0 1 0 0 0,-1 0 0 0 0,1 0 1 0 0,-1-1-1 0 0,1 1 0 0 0,0 0 0 0 0,-1 0 0 0 0,1 0 0 0 0,-1-1 1 0 0,1 1-1 0 0,-1 0 0 0 0,1 0 0 0 0,0 0 0 0 0,-1 0 0 0 0,1 0 1 0 0,-1 0-1 0 0,1 0 0 0 0,-1 0 0 0 0,-16-1-74 0 0,15 1 63 0 0,1 0 3 0 0,-5 0-25 0 0,0-1 0 0 0,0 1 1 0 0,-1 1-1 0 0,-4 0 33 0 0,8 0 9 0 0,-1-1-1 0 0,1 1 1 0 0,-1-1-1 0 0,0 0 0 0 0,1 0 1 0 0,-1 0-1 0 0,1 0 1 0 0,-4-1-9 0 0,-13-1 126 0 0,17 2-163 0 0,0 0 1 0 0,0 0-1 0 0,-1 0 1 0 0,1 0-1 0 0,0-1 1 0 0,0 0-1 0 0,0 1 1 0 0,0-2 36 0 0,1 2 0 0 0,1-1 0 0 0,0 0 0 0 0,0 1 1 0 0,-1-1-1 0 0,1 1 0 0 0,0 0 0 0 0,-1-1 1 0 0,1 1-1 0 0,0 0 0 0 0,-1 0 0 0 0,1 0 1 0 0,-1 0-1 0 0,-21-4-25 0 0,19 2 25 0 0,2 2 0 0 0,0-1 0 0 0,0 1 0 0 0,0-1 0 0 0,1 1 0 0 0,-1 0 0 0 0,0 0 0 0 0,0 0 0 0 0,0 0 0 0 0,0 0 0 0 0,-1 0 0 0 0,-2 1 0 0 0,-16-6 0 0 0,-14-2 0 0 0,6 7 0 0 0,-32 0 128 0 0,51-1-159 0 0,9 0 27 0 0,-1 1 0 0 0,1-1 1 0 0,-1 1-1 0 0,1 0 0 0 0,-1-1 0 0 0,1 1 1 0 0,-1 0-1 0 0,1 0 0 0 0,-1 0 0 0 0,0 0 1 0 0,1 0-1 0 0,-1 1 0 0 0,0-1 4 0 0,-8 0 0 0 0,0 1 0 0 0,0 0 0 0 0,0 0 0 0 0,0 1 0 0 0,-8 3 0 0 0,4-1 0 0 0,-1-2 0 0 0,0-4 0 0 0,10 3 22 0 0,4-1-16 0 0,0 0 1 0 0,0 0 0 0 0,0 1-1 0 0,0-1 1 0 0,0 0 0 0 0,0 0-1 0 0,0 0 1 0 0,-1-1 0 0 0,1 1-1 0 0,0 0 1 0 0,0 0 0 0 0,0-1-1 0 0,0 1 1 0 0,0 0 0 0 0,0-1-1 0 0,0 1 1 0 0,-1-1-7 0 0,-2-1-32 0 0,0 0 0 0 0,0 1 1 0 0,0 0-1 0 0,0 0 0 0 0,0 0 0 0 0,-4 0 32 0 0,-21 1 154 0 0,28 0-60 0 0,0 0-14 0 0,-1 0-80 0 0,0 0 0 0 0,0 0-1 0 0,1-1 1 0 0,-1 1 0 0 0,0 0 0 0 0,0-1-1 0 0,1 1 1 0 0,-1-1 0 0 0,0 0 0 0 0,-1 0 0 0 0,-5-2-42 0 0,-12-8 14 0 0,19 11-46 0 0,1 0-2 0 0,-2 0-4 0 0,-8 3 62 0 0,1 1 6 0 0,-23 15 16 0 0,26-15-14 0 0,4-4-21 0 0,2 0 79 0 0,0 0-9 0 0,2 2-93 0 0,4 4 38 0 0,3 4 16 0 0,-8-10 0 0 0,-1 0 0 0 0,1 1 0 0 0,0-1 0 0 0,0 0 0 0 0,0 1 0 0 0,-1-1 0 0 0,1 0 0 0 0,0 1 0 0 0,0-1 0 0 0,-1 1 0 0 0,1-1 0 0 0,0 1 0 0 0,-1 0 0 0 0,1-1 0 0 0,-1 1 0 0 0,1 0 0 0 0,0-1 0 0 0,-1 2 0 0 0,14 13 0 0 0,-6-8 0 0 0,2 0 0 0 0,13 4 0 0 0,-11-12 0 0 0,-5 0 0 0 0,2 0 0 0 0,0-1 0 0 0,4 2 0 0 0,-1 0 0 0 0,-3 2 0 0 0,3-1 0 0 0,-1-1 0 0 0,6-1 67 0 0,-16-1-42 0 0,1 2 51 0 0,0 0-16 0 0,5 1 18 0 0,0 0-1 0 0,-1-1 1 0 0,1 0-1 0 0,0 0 1 0 0,-1-1-1 0 0,1 0 1 0 0,0 0-1 0 0,-1 0 1 0 0,1-1-78 0 0,-1 1 7 0 0,0 0 1 0 0,0 1-1 0 0,0 0 1 0 0,0 0 0 0 0,0 0-1 0 0,1 1-7 0 0,-1-1 0 0 0,0 1-1 0 0,0-1 0 0 0,0 0 0 0 0,5-2 1 0 0,33-4 0 0 0,-35 6 0 0 0,-4 2 0 0 0,16 0 0 0 0,-14-2 0 0 0,-5 0 0 0 0,1 0 0 0 0,0 0 0 0 0,0 0 0 0 0,-1 0 0 0 0,1-1 0 0 0,0 1 0 0 0,0-1 0 0 0,-1 0 0 0 0,2 0 0 0 0,25-3 0 0 0,-25 4 0 0 0,1 0 0 0 0,-1-1 0 0 0,0 1 0 0 0,0-1 0 0 0,1 0 0 0 0,-1 0 0 0 0,0-1 0 0 0,2 0 0 0 0,12-2 0 0 0,25-6 0 0 0,-35 9 0 0 0,1-3 0 0 0,2 0-3 0 0,-8 5 10 0 0,2-2-89 0 0,-4 0 71 0 0,-1 1 0 0 0,1 0 0 0 0,-1-1 0 0 0,1 1 0 0 0,-1 0 0 0 0,1 0 0 0 0,-1-1 0 0 0,1 1 0 0 0,-1 0 0 0 0,1 0 0 0 0,-1 0 0 0 0,1 0 0 0 0,-1 0 0 0 0,1 0 0 0 0,-1 0 0 0 0,1 0 0 0 0,0 0 0 0 0,-1 0 11 0 0,27-2-84 0 0,-11-3 162 0 0,-14 4-12 0 0,-2 1-61 0 0,1-1-1 0 0,-1 1 1 0 0,1-1 0 0 0,-1 1-1 0 0,1 0 1 0 0,-1-1 0 0 0,1 1-1 0 0,-1 0 1 0 0,1-1-1 0 0,-1 1 1 0 0,1 0 0 0 0,-1 0-1 0 0,1 0 1 0 0,-1-1 0 0 0,1 1-1 0 0,0 0 1 0 0,-1 0-1 0 0,1 0 1 0 0,-1 0 0 0 0,1 0-1 0 0,0 0 1 0 0,-1 0-1 0 0,1 0 1 0 0,-1 0-5 0 0,6 0 129 0 0,23-11-250 0 0,-26 9 146 0 0,-2 1-29 0 0,-1 0 0 0 0,1 1 1 0 0,0-1-1 0 0,0 1 0 0 0,0-1 0 0 0,0 1 0 0 0,-1-1 0 0 0,1 1 0 0 0,0 0 0 0 0,0-1 0 0 0,0 1 0 0 0,0 0 0 0 0,0 0 0 0 0,0 0 0 0 0,0 0 0 0 0,0-1 0 0 0,0 1 0 0 0,0 1 0 0 0,0-1 0 0 0,0 0 1 0 0,0 0 3 0 0,2 0 64 0 0,-3 0 2 0 0,1 1-12 0 0,6 3-44 0 0,5-1-10 0 0,18-2 0 0 0,-2 10 0 0 0,-13-5 0 0 0,-14-6 0 0 0,22 2 0 0 0,-11-1 0 0 0,-3-2 0 0 0,3 0 0 0 0,-2 1 0 0 0,-8 0 0 0 0,-1 0 0 0 0,1 0 0 0 0,-1 0 0 0 0,1-1 0 0 0,-1 1 0 0 0,1 0 0 0 0,-1-1 0 0 0,1 1 0 0 0,-1-1 0 0 0,1 1 0 0 0,-1-1 0 0 0,0 0 0 0 0,1 0 0 0 0,3 0 0 0 0,20 0 0 0 0,-22 2 0 0 0,21-6 0 0 0,-15 2 0 0 0,2 0 0 0 0,-4 2 0 0 0,6 1 0 0 0,-13 1 0 0 0,-1 0 0 0 0,4 0 0 0 0,29-1 0 0 0,-7 0 0 0 0,-13 0 0 0 0,-11 0 0 0 0,18 9 0 0 0,-18-7 0 0 0,2-1 0 0 0,9 0 0 0 0,39 2 67 0 0,-40-3 18 0 0,-1-1-83 0 0,-1 1 0 0 0,1 1 0 0 0,-1 0 0 0 0,8 1-2 0 0,15-1 0 0 0,-16 0 0 0 0,-12 2 0 0 0,1 0 0 0 0,0-1 0 0 0,-4-1 0 0 0,1-1 0 0 0,-1 1 0 0 0,1-1 0 0 0,-1 1 0 0 0,1-1 0 0 0,0 0 0 0 0,-1 0 0 0 0,1 1 0 0 0,-1-1 0 0 0,1 0 0 0 0,1-1 0 0 0,27 1 0 0 0,-11 0 0 0 0,-8 1 0 0 0,-1 1 0 0 0,2-1 0 0 0,6-2 0 0 0,-18 1 0 0 0,27 8 0 0 0,-14-7 0 0 0,1-2 4 0 0,-12-1-11 0 0,0 0 18 0 0,13 2 45 0 0,1-1-58 0 0,-14 0 7 0 0,5 0-81 0 0,3-1 61 0 0,3-4 15 0 0,-3 2 0 0 0,7-5-2 0 0,-15 6 3 0 0,-2 1 11 0 0,3-3 48 0 0,1 2 0 0 0,7-3-47 0 0,-8 4-41 0 0,0-1-44 0 0,11 1 18 0 0,-8 0 29 0 0,-3 0 48 0 0,11-2 61 0 0,-7 1-84 0 0,0-1 0 0 0,1-1 0 0 0,-3-2 0 0 0,-2 0 0 0 0,-6 0 0 0 0,-1 2 0 0 0,-1 2 0 0 0,-2 2 0 0 0,1-3 0 0 0,-3-1 0 0 0,7 5 0 0 0,-2 2 0 0 0,-14-5 0 0 0,12 2 0 0 0,-2 1 0 0 0,-3 0 0 0 0,9 0 0 0 0,-20 6 0 0 0,19-6 0 0 0,-15 9 0 0 0,11-5 0 0 0,4-2 0 0 0,1-1 0 0 0,0 1 0 0 0,-1-1 0 0 0,1 0 0 0 0,-1 0 0 0 0,1 0 0 0 0,-1 0 0 0 0,0-1 0 0 0,-2 1 0 0 0,-14 1 0 0 0,17-2 0 0 0,0 0 0 0 0,0 0 0 0 0,-1 0 0 0 0,1 0 0 0 0,0 1 0 0 0,0-1 0 0 0,-1 1 0 0 0,1 0 0 0 0,0-1 0 0 0,0 1 0 0 0,-2 1 0 0 0,2 0 1 0 0,0-1-1 0 0,0 0 1 0 0,0 0 0 0 0,0 0-1 0 0,-1-1 1 0 0,1 1 0 0 0,0 0-1 0 0,-1-1 0 0 0,-30 12-89 0 0,3 4 221 0 0,22-11-148 0 0,1 3-166 0 0,6-7 188 0 0,1 0 0 0 0,-1-1 0 0 0,0 1 1 0 0,0 0-1 0 0,1 0 0 0 0,-1 0 0 0 0,0 0 0 0 0,0-1 1 0 0,0 1-1 0 0,0 0 0 0 0,0-1 0 0 0,-1 1-6 0 0,0 0-4 0 0,0-1 0 0 0,0 1 0 0 0,0-1-1 0 0,0 1 1 0 0,0-1 0 0 0,0 0 0 0 0,-1 0-1 0 0,1 1 1 0 0,0-2 0 0 0,0 1 0 0 0,-2 0 4 0 0,2 0-6 0 0,-7-1 6 0 0,1-2 0 0 0,4-1 14 0 0,3 4 50 0 0,-1-1-23 0 0,-4-2-78 0 0,-3-1 65 0 0,4-3-18 0 0,-2-1-10 0 0,5 1 11 0 0,1 5 32 0 0,-4-4-43 0 0,3 5-59 0 0,2 1-32 0 0,0 0 1 0 0,0 0 42 0 0,4 2 91 0 0,-3 0-43 0 0,1-1 0 0 0,0 1 0 0 0,0-1 0 0 0,-1 0 0 0 0,1 1 0 0 0,0-1 0 0 0,0 0-1 0 0,0 0 1 0 0,1 0 0 0 0,-1 0 0 0 0,4 0 0 0 0,24 10 0 0 0,-14-5-7 0 0,0-5 139 0 0,-15-1-118 0 0,3 1-3 0 0,2-1 6 0 0,20-12 32 0 0,1 1 69 0 0,-16 6-108 0 0,-4 0-8 0 0,2 1 28 0 0,-8 5-27 0 0,0-1 0 0 0,0 0 0 0 0,0 0 0 0 0,0 0-1 0 0,1 0 1 0 0,-1 0 0 0 0,0 0 0 0 0,0 0 0 0 0,0 0 0 0 0,0-1-1 0 0,0 1 1 0 0,0 0 0 0 0,0-1 0 0 0,0 1 0 0 0,1-1-3 0 0,1 0 43 0 0,4-5-33 0 0,3 1-10 0 0,8-3-1 0 0,-17 7 13 0 0,0-1 41 0 0,0 1 1 0 0,2-4-54 0 0,-2 3-32 0 0,-1 1 64 0 0,0-5-22 0 0,0 5-10 0 0,0 1 0 0 0,0 0 0 0 0,0-1 0 0 0,0 1 0 0 0,0-1 0 0 0,0 1 0 0 0,0-1 0 0 0,-1 1 0 0 0,1-1 0 0 0,0 1 0 0 0,0-1 0 0 0,0 1 0 0 0,-1 0 0 0 0,1-1 0 0 0,0 1 0 0 0,-1-1 0 0 0,1 1 0 0 0,0 0 0 0 0,-1-1 0 0 0,1 1 0 0 0,0 0 0 0 0,-1-1 0 0 0,1 1 0 0 0,0 0 0 0 0,-1 0 0 0 0,1-1 0 0 0,-1 1 0 0 0,1 0 0 0 0,-1 0 0 0 0,1 0 0 0 0,-1 0 0 0 0,-1-2 0 0 0,2 1 0 0 0,0 0 0 0 0,0 1 0 0 0,0 0 0 0 0,0-1 0 0 0,0 1 0 0 0,0-1 0 0 0,0 1 0 0 0,-1 0 0 0 0,1-1 0 0 0,0 1 0 0 0,0 0 0 0 0,0-1 0 0 0,0 1 0 0 0,0-1 0 0 0,0 1 0 0 0,-1 0 0 0 0,1-1 0 0 0,0 1 0 0 0,0 0 0 0 0,0 0 0 0 0,-1-1 0 0 0,1 1 0 0 0,0 0 0 0 0,-1-1 0 0 0,1 1 0 0 0,0 0 0 0 0,0 0 0 0 0,-1 0 0 0 0,1-1 0 0 0,0 1 0 0 0,-1 0 0 0 0,1 0 0 0 0,-1 0 0 0 0,1 0 0 0 0,-2-2 0 0 0,-3 0 0 0 0,-17 2 0 0 0,12 0 0 0 0,2 0 0 0 0,5-1 0 0 0,0 1 0 0 0,0 0 0 0 0,0 0 0 0 0,-1 0 0 0 0,1 1 0 0 0,0-1 0 0 0,0 1 0 0 0,0 0 0 0 0,-1 0 0 0 0,-3-1 0 0 0,2 0 0 0 0,-2 0 0 0 0,1-2 0 0 0,-1 1 0 0 0,1-1 0 0 0,0 1 11 0 0,4 1 44 0 0,2 0 15 0 0,0 0 4 0 0,0 0 2 0 0,2-1-20 0 0,5-2-46 0 0,5 2-10 0 0,-2-1 0 0 0,-2 1 0 0 0,7 0 0 0 0,0 3 0 0 0,-12-1 0 0 0,-1 1 0 0 0,11 1 0 0 0,-9-2 0 0 0,9 1 0 0 0,4-4 0 0 0,-7 1 0 0 0,10-5 50 0 0,-6 5 26 0 0,-6 1-74 0 0,1-1-2 0 0,1-2 0 0 0,1 2 0 0 0,-2 1 0 0 0,0-2 0 0 0,0 1 0 0 0,3 1 0 0 0,24 0-8 0 0,-25-1 8 0 0,-4-1 0 0 0,0-3 0 0 0,3 1 0 0 0,0-2 32 0 0,0-2 0 0 0,-4 6-32 0 0,0 0 13 0 0,1-3 22 0 0,-2 2-2 0 0,15 3-18 0 0,1-3-15 0 0,-18 1 0 0 0,0 1 0 0 0,13 4 0 0 0,-7-2 10 0 0,-1 0 0 0 0,1-1 0 0 0,-1 0 0 0 0,0-1 0 0 0,1 0 0 0 0,3 0-10 0 0,-9-1 6 0 0,-1 2-7 0 0,0-1 0 0 0,0 0 1 0 0,0 1-1 0 0,0 0 0 0 0,1-1 0 0 0,-1 1 0 0 0,0 0 0 0 0,0 0 0 0 0,0 0 0 0 0,1 1 1 0 0,0-1-58 0 0,4 4 43 0 0,2-4 15 0 0,32-16 0 0 0,-37 16-2 0 0,1 0 3 0 0,17-7 11 0 0,-14 2 16 0 0,-6 4-26 0 0,0 0 0 0 0,-1-1 1 0 0,1 1-1 0 0,0 0 0 0 0,0 1 1 0 0,-1-1-1 0 0,1 0 0 0 0,0 0 1 0 0,0 1-1 0 0,0-1 0 0 0,2 1-2 0 0,8-4 0 0 0,-6 3 0 0 0,-8-2 0 0 0,10-2 0 0 0,-6 5 0 0 0,-1-1-1 0 0,0 1 0 0 0,0-1 1 0 0,0 1-1 0 0,1 0 1 0 0,-1-1-1 0 0,0 1 1 0 0,0 0-1 0 0,1 0 1 0 0,-1 0-1 0 0,1 0 1 0 0,-1 0-10 0 0,1 0-65 0 0,-2 0 6 0 0,8-5-32 0 0,-4 3 79 0 0,-11 1-431 0 0,6 1 400 0 0,-8 3 42 0 0,-21 5 11 0 0,15-4-2 0 0,11-5 4 0 0,2-1 9 0 0,-20 1 53 0 0,2-2-11 0 0,11 3-42 0 0,7 0 44 0 0,2 0 17 0 0,0 0 6 0 0,0 0 2 0 0,0-1-13 0 0,-2-3-54 0 0,6-3-13 0 0,-3 5 0 0 0,0 1 0 0 0,-1 0 0 0 0,1 0 0 0 0,0 1 0 0 0,0-1 0 0 0,0 0 0 0 0,0 0 0 0 0,-1 1 0 0 0,1-1 0 0 0,0 1 0 0 0,0-1 0 0 0,0 1 0 0 0,0-1 0 0 0,1 1 0 0 0,-1-1 0 0 0,0 1 0 0 0,4-3 0 0 0,-8-1 0 0 0,7 0 0 0 0,-2 3 0 0 0,0 0 0 0 0,-1 1 0 0 0,0-1 0 0 0,1 1 0 0 0,-1 0 0 0 0,1-1 0 0 0,-1 1 0 0 0,1 0 0 0 0,-1 0 0 0 0,1 0 0 0 0,-1 0 0 0 0,0 0 0 0 0,1 0 0 0 0,0 0 0 0 0,12 0 0 0 0,-4 0 0 0 0,3 0 0 0 0,-3-4 11 0 0,-4 3 14 0 0,-6 1-24 0 0,0 0-1 0 0,0 0 1 0 0,0 0-1 0 0,0 0 0 0 0,0 0 1 0 0,0 0-1 0 0,0 0 1 0 0,0 0-1 0 0,0 0 0 0 0,0 0 1 0 0,0 0-1 0 0,0 0 1 0 0,0 0-1 0 0,0 0 0 0 0,0 0 1 0 0,0 0-1 0 0,0 0 1 0 0,1 0-1 0 0,-1 0 1 0 0,0 0-1 0 0,0 0 0 0 0,0 0 1 0 0,0 0-1 0 0,0 0 1 0 0,0 0-1 0 0,0 0 0 0 0,0 0 1 0 0,0 0-1 0 0,0 0 1 0 0,0 0-1 0 0,0 0 1 0 0,0 0-1 0 0,0 0 0 0 0,0 0 1 0 0,0 1-1 0 0,0-1 1 0 0,0 0-1 0 0,0 0 0 0 0,0 0 1 0 0,0 0-1 0 0,0 0 1 0 0,0 0-1 0 0,0 0 1 0 0,0 0-1 0 0,0 0 0 0 0,0 0 1 0 0,0 0-1 0 0,26-7 8 0 0,-15 3-20 0 0,-9 3-24 0 0,-2 1 58 0 0,1 0-69 0 0,22-2 30 0 0,-19 1 19 0 0,5-3 9 0 0,-6 3 32 0 0,5-3-33 0 0,1-2-10 0 0,9-2 0 0 0,-15 7 0 0 0,-2 1 5 0 0,-1 0 0 0 0,1-1 0 0 0,0 1-1 0 0,-1-1 1 0 0,1 1 0 0 0,0 0 0 0 0,0 0-1 0 0,-1-1 1 0 0,1 1 0 0 0,0 0 0 0 0,0 0 0 0 0,0 0-1 0 0,-1 0 1 0 0,1 0 0 0 0,0 0 0 0 0,0 0 0 0 0,0 0-1 0 0,-1 0 1 0 0,1 0 0 0 0,0 0-5 0 0,-1 0 33 0 0,0-4-10 0 0,0 3-22 0 0,1-2 1 0 0,14-7-15 0 0,-43-2-257 0 0,26 12 256 0 0,0-1 0 0 0,0 1 0 0 0,0 0 0 0 0,0-1 0 0 0,0 1-1 0 0,0 0 1 0 0,0 0 0 0 0,0 1 0 0 0,0-1 14 0 0,-3 1-22 0 0,4-1 75 0 0,1 0 13 0 0,0 0 6 0 0,2-1-7 0 0,9-3-52 0 0,-9 4-8 0 0,1-1-1 0 0,0 0 0 0 0,-1 0 1 0 0,1 0-1 0 0,0 0 1 0 0,-1 0-1 0 0,1 0 0 0 0,-1 0 1 0 0,0-1-1 0 0,1 0 1 0 0,-1 0-5 0 0,5-3 27 0 0,-2 2-2 0 0,-1 1 28 0 0,16-17-15 0 0,-12 12-29 0 0,-8 5 11 0 0,0-1 4 0 0,9-11-13 0 0,-3 7-11 0 0,-10 2 0 0 0,-12-5-19 0 0,16 9-67 0 0,0 1 9 0 0,0 0 11 0 0,0 0 24 0 0,0 0 86 0 0,0 0 28 0 0,0 0-19 0 0,-2 0-105 0 0,-1-4-5 0 0,2 3 67 0 0,0 0 0 0 0,0 0 0 0 0,0 0 0 0 0,0 0 0 0 0,-1 0 0 0 0,1 1 0 0 0,0-1 0 0 0,0 0 0 0 0,0 1 0 0 0,-1-1 0 0 0,1 0 0 0 0,0 1 0 0 0,-1 0 0 0 0,1-1 0 0 0,0 1-10 0 0,-1-1-76 0 0,2 1 2 0 0,-1 0 19 0 0,-2 0 55 0 0,2 0 55 0 0,-1 0 3 0 0,-7-2-46 0 0,9 2-15 0 0,-1 0 0 0 0,1 0 0 0 0,-1 0 0 0 0,1 0 1 0 0,0 0-1 0 0,-1 0 0 0 0,1 0 0 0 0,-1 0 0 0 0,1 0 0 0 0,0 0 0 0 0,-1 0 0 0 0,1 0 0 0 0,-1 0 0 0 0,1 0 0 0 0,0 0 0 0 0,-1 1 0 0 0,1-1 1 0 0,0 0-1 0 0,-1 0 0 0 0,1 0 0 0 0,0 1 0 0 0,-1-1 0 0 0,1 0 0 0 0,0 0 0 0 0,-1 1 0 0 0,1-1 0 0 0,0 0 0 0 0,0 1 3 0 0,-5 1-48 0 0,5-2 48 0 0,0 0 1 0 0,0 0 0 0 0,0 0 0 0 0,0 0-1 0 0,-1 0 1 0 0,1 0 0 0 0,0 0 0 0 0,0 0 0 0 0,0 0-1 0 0,0 0 1 0 0,-1 0 0 0 0,1 0 0 0 0,0 0 0 0 0,0 0-1 0 0,0 0 1 0 0,0 1 0 0 0,-1-1 0 0 0,1 0 0 0 0,0 0-1 0 0,0 0 1 0 0,0 0 0 0 0,0 0 0 0 0,0 0 0 0 0,0 1-1 0 0,0-1 1 0 0,-1 0 0 0 0,1 0 0 0 0,0 0 0 0 0,0 0-1 0 0,0 1 1 0 0,0-1-1 0 0,-9 13 18 0 0,8-11-18 0 0,-15 8 0 0 0,6-3 0 0 0,10-6 0 0 0,-1 4 0 0 0,9 8 0 0 0,-1-6-10 0 0,-8-7 9 0 0,1 0 0 0 0,0 0 0 0 0,0 0 1 0 0,0 0-1 0 0,0 0 0 0 0,0 0 0 0 0,0 0 1 0 0,0 0-1 0 0,0 0 0 0 0,0 0 0 0 0,0 0 1 0 0,0 0-1 0 0,0 0 0 0 0,0 0 0 0 0,0 0 1 0 0,0 0-1 0 0,0 0 0 0 0,0 0 1 0 0,0 0-1 0 0,0 0 0 0 0,0 0 0 0 0,0 0 1 0 0,0 0-1 0 0,0 0 0 0 0,-1 0 0 0 0,1 0 1 0 0,0 0-1 0 0,0 0 0 0 0,0 0 0 0 0,0 0 1 0 0,0 0-1 0 0,0 1 0 0 0,0-1 0 0 0,0 0 1 0 0,0 0-1 0 0,0 0 0 0 0,0 0 1 0 0,0 0-1 0 0,0 0 0 0 0,0 0 0 0 0,0 0 1 0 0,0 0-1 0 0,0 0 0 0 0,0 0 0 0 0,0 0 1 0 0,0 0-1 0 0,0 0 0 0 0,0 0 0 0 0,0 0 1 0 0,0 0-1 0 0,0 0 0 0 0,1 0 0 0 0,-1 0 1 0 0,0 0-1 0 0,0 1 0 0 0,0-1 1 0 0,0 0-1 0 0,0 0 1 0 0,-10 2-11 0 0,1-2 50 0 0,7 0 157 0 0,2 0 49 0 0,0 0 3 0 0,6 1 1 0 0,5-2-197 0 0,-3-2-41 0 0,1-8-11 0 0,16-13 0 0 0,-23 23 0 0 0,0-1 0 0 0,0 0 0 0 0,-1 1 0 0 0,1-1 0 0 0,0 0 0 0 0,0 1 0 0 0,-1-1 0 0 0,1 0 0 0 0,-1 0 0 0 0,0-1 0 0 0,0 1 0 0 0,0 0 0 0 0,1 0 0 0 0,-2 1 3 0 0,1 0 0 0 0,0 0 0 0 0,-1 0 0 0 0,1 0 0 0 0,0 1 0 0 0,0-1 0 0 0,0 0 0 0 0,0 0 0 0 0,0 1 0 0 0,0-1 0 0 0,0 1 0 0 0,0-1 0 0 0,0 1 0 0 0,1-1-3 0 0,-1 1 4 0 0,-1 0-1 0 0,1 0 0 0 0,0-1 1 0 0,0 1-1 0 0,-1 0 0 0 0,1-1 1 0 0,0 1-1 0 0,-1 0 0 0 0,1-1 1 0 0,0 1-1 0 0,-1-1 0 0 0,1 1 1 0 0,-1-1-1 0 0,1 1 1 0 0,-1-1-1 0 0,1 1 0 0 0,-1-1 1 0 0,1 0-1 0 0,-1 1 0 0 0,0-1 1 0 0,1 0-1 0 0,-1 1 0 0 0,0-1 1 0 0,1 0-1 0 0,-1 1 0 0 0,0-1 1 0 0,0 0-1 0 0,0 0-3 0 0,0 0 9 0 0,1-2 47 0 0,0 2-54 0 0,0 1 1 0 0,0 0 0 0 0,-1-1-1 0 0,1 1 1 0 0,0-1 0 0 0,0 1-1 0 0,-1-1 1 0 0,1 0-1 0 0,0 1 1 0 0,-1-1 0 0 0,1 0-1 0 0,-1 1 1 0 0,1-1 0 0 0,0 0-1 0 0,-1 0 1 0 0,0 1 0 0 0,1-1-1 0 0,-1 0 1 0 0,0 0-1 0 0,1 0-2 0 0,11-15 11 0 0,-8 14-11 0 0,3-9 0 0 0,0-1 0 0 0,-1 7 0 0 0,-2 3 0 0 0,4-8 0 0 0,-1-1 0 0 0,-2 4 0 0 0,-1-1 0 0 0,-4 6 0 0 0,0 1 0 0 0,0-1 0 0 0,1 1 0 0 0,-1 0 0 0 0,0-1 0 0 0,1 1 0 0 0,-1 0 0 0 0,1-1 0 0 0,-1 1 0 0 0,1 0 0 0 0,0 0 0 0 0,-1 0 0 0 0,1-1 0 0 0,0 1 0 0 0,0 0 0 0 0,0 0 0 0 0,0 0 0 0 0,0 0 0 0 0,2-1 0 0 0,3-3 0 0 0,-7-2 0 0 0,-1-3 0 0 0,5 7 0 0 0,7-7 0 0 0,-9 2 0 0 0,-2 0 0 0 0,-2 1 0 0 0,2 2 0 0 0,2-4 0 0 0,1 7 0 0 0,-2 2 0 0 0,1-1 0 0 0,0 1 0 0 0,-1 0 0 0 0,1-1 0 0 0,-1 1 0 0 0,1 0 0 0 0,0-1 0 0 0,-1 1 0 0 0,1-1 0 0 0,-1 1 0 0 0,1-1 0 0 0,-1 1 0 0 0,0-1 0 0 0,1 1 0 0 0,-1-1 0 0 0,1 1 0 0 0,-1-1 0 0 0,0-6 0 0 0,-2 0 0 0 0,3 2 0 0 0,-5 0 0 0 0,6-2 0 0 0,11-17 336 0 0,-15 17-320 0 0,3 0-16 0 0,-1 5 24 0 0,1 1-1 0 0,-1-1 1 0 0,0 0 0 0 0,1 1-1 0 0,-1-1 1 0 0,1 0-1 0 0,-1 1 1 0 0,1-1 0 0 0,0 1-1 0 0,0-1 1 0 0,-1 1 0 0 0,1-1-1 0 0,0 1 1 0 0,1-1-1 0 0,-1 1 1 0 0,0 0 0 0 0,0 0-1 0 0,0-1 1 0 0,1 1-1 0 0,-1 0 1 0 0,1 0-24 0 0,-2 1 0 0 0,0 0 1 0 0,0 0-1 0 0,0 0 0 0 0,1 0 1 0 0,-1 0-1 0 0,0 0 0 0 0,0 0 0 0 0,0 0 1 0 0,0 0-1 0 0,0-1 0 0 0,0 1 1 0 0,1 0-1 0 0,-1 0 0 0 0,0 0 0 0 0,0 0 1 0 0,0 0-1 0 0,0 0 0 0 0,0-1 1 0 0,0 1-1 0 0,0 0 0 0 0,0 0 0 0 0,1 0 1 0 0,-1 0-1 0 0,0-1 0 0 0,0 1 1 0 0,0 0-1 0 0,0 0 0 0 0,0 0 0 0 0,0 0 1 0 0,0-1-1 0 0,0 1 0 0 0,0 0 1 0 0,0 0-1 0 0,0 0 0 0 0,0 0 1 0 0,0-1-1 0 0,0 1 0 0 0,-1 0 0 0 0,1 0 1 0 0,0 0-1 0 0,0 0 0 0 0,0-1 1 0 0,0 1-1 0 0,0 0 0 0 0,0 0 0 0 0,0 0 1 0 0,0 0-1 0 0,-1 0 0 0 0,1 0 1 0 0,0-1-1 0 0,0 1 0 0 0,-1-5 54 0 0,2 4-43 0 0,0-1-15 0 0,-3-5 84 0 0,1 6-76 0 0,1 1-1 0 0,0 0 1 0 0,0-1 0 0 0,-1 1-1 0 0,1 0 1 0 0,0-1 0 0 0,0 1-1 0 0,0 0 1 0 0,0-1-1 0 0,-1 1 1 0 0,1 0 0 0 0,0-1-1 0 0,0 1 1 0 0,0-1 0 0 0,0 1-1 0 0,0 0 1 0 0,0-1 0 0 0,0 1-1 0 0,0-1 1 0 0,0 1-1 0 0,0 0 1 0 0,0-1 0 0 0,0 1-1 0 0,0-1 1 0 0,1 1 0 0 0,-1 0-1 0 0,0-1 1 0 0,0 1 0 0 0,0-1-4 0 0,1 0 14 0 0,-1-1 21 0 0,1 1-1 0 0,0-1 1 0 0,-1 0-1 0 0,1 0 1 0 0,0 0 0 0 0,0 0-1 0 0,0 1 1 0 0,0-1-1 0 0,0 0 1 0 0,1 1 0 0 0,-1-1-1 0 0,0 1 1 0 0,1-1-1 0 0,-1 1 1 0 0,1 0-1 0 0,0 0 1 0 0,0-1-35 0 0,0-1-186 0 0,-2 3 173 0 0,0-1 0 0 0,0 0 0 0 0,0 0 0 0 0,0 1 0 0 0,0-1 0 0 0,0 0 0 0 0,0 0 0 0 0,1 1 0 0 0,-1-1 0 0 0,0 0-1 0 0,0 1 1 0 0,1-1 0 0 0,-1 0 0 0 0,0 1 0 0 0,1-1 0 0 0,-1 0 0 0 0,1 1 13 0 0,2-10 33 0 0,-4 7 46 0 0,1 3-76 0 0,-1 0 0 0 0,1 0 0 0 0,0 0 0 0 0,0 0 0 0 0,0 0 0 0 0,0 0 0 0 0,0 0 0 0 0,0 0 0 0 0,0-1 0 0 0,0 1 0 0 0,-1 0 0 0 0,1 0-1 0 0,0 0 1 0 0,0 0 0 0 0,0 0 0 0 0,0 0 0 0 0,0 0 0 0 0,0-1 0 0 0,0 1 0 0 0,0 0 0 0 0,0 0 0 0 0,0 0 0 0 0,0 0 0 0 0,0 0 0 0 0,0-1 0 0 0,0 1 0 0 0,0 0 0 0 0,0 0 0 0 0,0 0 0 0 0,0 0 0 0 0,0 0 0 0 0,0 0 0 0 0,0-1 0 0 0,0 1 0 0 0,0 0 0 0 0,0 0 0 0 0,0 0-1 0 0,0 0 1 0 0,0 0 0 0 0,1 0 0 0 0,-1-1-3 0 0,12-16 75 0 0,-8 9 113 0 0,9-6-160 0 0,-12 8 71 0 0,-1 2-21 0 0,-1-3-67 0 0,0 6-9 0 0,1 1 0 0 0,0-1 0 0 0,-1 0 1 0 0,1 0-1 0 0,0 1 0 0 0,-1-1 0 0 0,1 0 0 0 0,0 0 0 0 0,0 0 0 0 0,0 1 1 0 0,0-1-1 0 0,0 0 0 0 0,0 0 0 0 0,0 0 0 0 0,0 0 0 0 0,0 1 0 0 0,0-1 0 0 0,0 0 1 0 0,1 0-1 0 0,-1 0-2 0 0,5-17 21 0 0,-5 13-21 0 0,2-5 0 0 0,4 2 0 0 0,-7 0 0 0 0,4-30 0 0 0,1 24 17 0 0,-3 14-16 0 0,-1 0 1 0 0,0 0-1 0 0,1-1 1 0 0,-1 1-1 0 0,0 0 0 0 0,0-1 1 0 0,0 1-1 0 0,1-1 1 0 0,-1 1-1 0 0,0 0 0 0 0,0-1 1 0 0,0 1-1 0 0,0-1 1 0 0,0 1-1 0 0,1 0 0 0 0,-1-1 1 0 0,0 1-1 0 0,0-1 1 0 0,0 1-1 0 0,0-1 0 0 0,0 1 1 0 0,0 0-1 0 0,-1-1 1 0 0,1 1-1 0 0,0-1 0 0 0,0 1 1 0 0,0 0-1 0 0,0-1 1 0 0,0 1-1 0 0,-1-1 0 0 0,1 1 1 0 0,0 0-1 0 0,0-1 1 0 0,0 1-1 0 0,-1 0 0 0 0,1-1 1 0 0,0 1-1 0 0,-1 0 1 0 0,1 0-1 0 0,0-1 0 0 0,-1 1 1 0 0,1 0-1 0 0,0 0 1 0 0,-1-1-1 0 0,1 1-1 0 0,1-1 20 0 0,0-1 0 0 0,0 0 0 0 0,0 1 0 0 0,-1-1 0 0 0,1 0 0 0 0,0 0 0 0 0,-1 0 0 0 0,1-1-20 0 0,2-12 36 0 0,-3 12-31 0 0,0 1-1 0 0,0-1 1 0 0,1 0 0 0 0,-1 1 0 0 0,1-1-1 0 0,0 1 1 0 0,0-1 0 0 0,0 0 0 0 0,0 1-1 0 0,0 0 1 0 0,1-1-5 0 0,4-6 0 0 0,-6 5 0 0 0,0 2 0 0 0,2-8 16 0 0,0 0 0 0 0,-1 0 0 0 0,0 0 0 0 0,0-3-16 0 0,2 0 0 0 0,-3 12 0 0 0,0 0 0 0 0,1 0 0 0 0,-1 0 0 0 0,0 0 0 0 0,0 0 0 0 0,1 1 0 0 0,-1-1 0 0 0,0 0 0 0 0,0 0 0 0 0,0 0 0 0 0,0 0 0 0 0,-1 0 0 0 0,1 0 0 0 0,0-1 0 0 0,0 1 0 0 0,-1 0 0 0 0,1 0 0 0 0,0 1 0 0 0,-1-1 0 0 0,1 0 0 0 0,0 0 0 0 0,0 0 0 0 0,0 0 0 0 0,-1 0 0 0 0,1 0 0 0 0,0 0 0 0 0,1 0 0 0 0,-1 0 0 0 0,0 0 0 0 0,0 0 0 0 0,0 0 0 0 0,0 1 0 0 0,1-1 0 0 0,-1-1 0 0 0,1-7 0 0 0,-2 7 0 0 0,1-1 0 0 0,-1 0 0 0 0,1 0 0 0 0,-1 1 0 0 0,1-1 0 0 0,0 0 0 0 0,0 0 0 0 0,0 0 0 0 0,1 1 0 0 0,-1-1 0 0 0,1 0 0 0 0,0-2 0 0 0,1-10 0 0 0,2 3 13 0 0,-3 11-9 0 0,-1-1 0 0 0,1 1 0 0 0,-1-1 0 0 0,1 1-1 0 0,-1-1 1 0 0,1 1 0 0 0,-1-1 0 0 0,0 1 0 0 0,0-1 0 0 0,1 1-1 0 0,-1-1 1 0 0,-1 1 0 0 0,1-1 0 0 0,0 0 0 0 0,0 1 0 0 0,0-1-4 0 0,-1 1 2 0 0,1 0 0 0 0,0 0 1 0 0,0 0-1 0 0,0 0 0 0 0,0 0 1 0 0,0-1-1 0 0,1 1 0 0 0,-1 0 1 0 0,0 0-1 0 0,0 0 1 0 0,1 0-1 0 0,-1 0 0 0 0,1 0 1 0 0,-1 0-1 0 0,1 0 0 0 0,-1 0-2 0 0,5-16 16 0 0,-5 11-16 0 0,0 0 0 0 0,1 1 0 0 0,0-1 0 0 0,-1 0 0 0 0,2-3 0 0 0,-1 8 0 0 0,-1 0 0 0 0,0 0 0 0 0,0 0 0 0 0,0 0 0 0 0,0 0 0 0 0,0 0 0 0 0,0 0 0 0 0,0 0 0 0 0,0 0 0 0 0,-1 0 0 0 0,1 0 0 0 0,0 0 0 0 0,-1 0 0 0 0,1 0 0 0 0,0 0 0 0 0,-1 0 0 0 0,1 1 0 0 0,-1-1 0 0 0,1 0 0 0 0,-1 0 0 0 0,1 1 0 0 0,0-1 0 0 0,-1 0 0 0 0,1 0 0 0 0,0 0 0 0 0,0 1 0 0 0,0-1 0 0 0,0 0 0 0 0,0 0 0 0 0,-1 0 0 0 0,1 0 0 0 0,1 1 0 0 0,-1-1 0 0 0,0 0 0 0 0,0 0 0 0 0,0 0 0 0 0,0 0 0 0 0,1 0 0 0 0,-1 1 0 0 0,0 0 0 0 0,0-1 0 0 0,0 1 0 0 0,0-1 0 0 0,0 1 0 0 0,0-1 0 0 0,0 1 0 0 0,0 0 0 0 0,0-1 0 0 0,0 1 0 0 0,0-1 0 0 0,0 1 0 0 0,0-1 0 0 0,0 1 0 0 0,-1 0 0 0 0,1-1 0 0 0,0 1 0 0 0,0-1 0 0 0,0 1 0 0 0,-1 0 0 0 0,1-1 0 0 0,0 1 0 0 0,-1 0 0 0 0,1-1 0 0 0,0 1 0 0 0,-1-1 0 0 0,1 0 0 0 0,0 1 0 0 0,-1-1 0 0 0,1 1 0 0 0,0-1 0 0 0,0 0 0 0 0,0 1 0 0 0,-1-1 0 0 0,1 0 0 0 0,0 1 0 0 0,0-1 0 0 0,0 0 0 0 0,0 1 0 0 0,0-1 0 0 0,0 0 0 0 0,0 1 0 0 0,0-1 0 0 0,1 0 0 0 0,-1 1 0 0 0,0-1 0 0 0,0 0 0 0 0,0 1 0 0 0,1-1 0 0 0,-1 0 0 0 0,0 1 0 0 0,1-1 0 0 0,-1 1 0 0 0,1-1 0 0 0,-1 1 0 0 0,0-1 0 0 0,1 1 0 0 0,-1-1 0 0 0,1 0 0 0 0,0 1 0 0 0,-1-1 0 0 0,0 1 0 0 0,1-1 0 0 0,-1 0 0 0 0,0 1 0 0 0,1-1 0 0 0,-1 1 0 0 0,0-1 0 0 0,0 0 0 0 0,0 1 0 0 0,0-1 0 0 0,0 0 0 0 0,0 1 0 0 0,0-1 0 0 0,0 0 0 0 0,0 1 0 0 0,0-1 0 0 0,0 0 0 0 0,0 1 0 0 0,0-1 0 0 0,-1 0 0 0 0,1 0 0 0 0,0 0 0 0 0,0 1 0 0 0,0-1 0 0 0,0 0 0 0 0,0 0 0 0 0,0 0 0 0 0,0 0 0 0 0,0 0 0 0 0,0 1 0 0 0,0-1 0 0 0,1 0 0 0 0,-1 0 0 0 0,0 0 0 0 0,1 0 0 0 0,-1 1 0 0 0,0-1 0 0 0,1 0 0 0 0,0-2 0 0 0,0 0 0 0 0,-1 0 0 0 0,1-1 0 0 0,-1 1 0 0 0,0 0 0 0 0,0 0 0 0 0,0 0 0 0 0,0-1 0 0 0,-1 1 0 0 0,0-3 0 0 0,0-7 0 0 0,1 9 0 0 0,0 1 0 0 0,0 0 0 0 0,-1 0 0 0 0,0-1 0 0 0,1 1 0 0 0,-1 0 0 0 0,-1 0 0 0 0,1 1 0 0 0,1-1 0 0 0,-1 1 0 0 0,0 0 0 0 0,1 0 0 0 0,-1 0 0 0 0,1 0 0 0 0,-1-1 0 0 0,1 1 0 0 0,0 0 0 0 0,0 0 0 0 0,0-1 0 0 0,0-1 0 0 0,1-4 0 0 0,1-11 0 0 0,-2 18 0 0 0,0 1 0 0 0,1-1 0 0 0,-1 1 0 0 0,0-1 0 0 0,0 1 0 0 0,0-1 0 0 0,0 0 0 0 0,0 1 0 0 0,0-1 0 0 0,0 1 0 0 0,0-1 0 0 0,0 1 0 0 0,-1-1 0 0 0,1 0 0 0 0,0 1 0 0 0,0-1 0 0 0,0 1 0 0 0,-1-1 0 0 0,1 1 0 0 0,0-1 0 0 0,-1 1 0 0 0,1-1 0 0 0,-1-1 0 0 0,1-1 0 0 0,0 1 0 0 0,-1 0 0 0 0,1 0 0 0 0,0 0 0 0 0,0-1 0 0 0,1 1 0 0 0,-1-2 0 0 0,1 0 0 0 0,-1 3 0 0 0,0-2 0 0 0,0 0 0 0 0,1 0 0 0 0,-1 0 0 0 0,-1 0 0 0 0,1 0 0 0 0,0 1 0 0 0,-1-1 0 0 0,1 0 0 0 0,-1 0 0 0 0,0 0 0 0 0,0 0 0 0 0,0 1 0 0 0,0-1 0 0 0,-2-2 0 0 0,3 4 0 0 0,0 1 0 0 0,-1-1 0 0 0,1 0-1 0 0,0 0 1 0 0,0 1 0 0 0,0-1 0 0 0,0 0 0 0 0,-1 0-1 0 0,1 1 1 0 0,0-1 0 0 0,0 0 0 0 0,1 0 0 0 0,-1 1 0 0 0,0-1-1 0 0,0-1 1 0 0,0 2 1 0 0,0-1 0 0 0,1 0-1 0 0,-1 1 1 0 0,0-1-1 0 0,0 0 1 0 0,0 1 0 0 0,0-1-1 0 0,0 0 1 0 0,0 1-1 0 0,0-1 1 0 0,-1 0 0 0 0,1 1-1 0 0,0-1 1 0 0,0 0 0 0 0,0 1-1 0 0,-1-1 1 0 0,1 0-1 0 0,0 1 1 0 0,-1-1 0 0 0,1 1-1 0 0,-1-1 1 0 0,1 0-1 0 0,-1-1 8 0 0,0 0 0 0 0,0 0 0 0 0,0-1 1 0 0,1 1-1 0 0,-1 0 0 0 0,1-1 0 0 0,-1 1 1 0 0,1-1-1 0 0,0 1 0 0 0,0 0 1 0 0,0-1-1 0 0,0 1 0 0 0,1-2-8 0 0,-1-4 10 0 0,0 6-16 0 0,0-1 1 0 0,0 1-1 0 0,1-1 0 0 0,-1 1 1 0 0,1-1-1 0 0,0 1 0 0 0,-1 0 1 0 0,1-1-1 0 0,0 1 0 0 0,0 0 1 0 0,2-2 5 0 0,-3 3-2 0 0,0 0 2 0 0,1 0 0 0 0,-1 0 1 0 0,0-1-1 0 0,1 1 1 0 0,-1 0-1 0 0,0 0 1 0 0,0 0-1 0 0,0 0 1 0 0,0 0-1 0 0,0 0 0 0 0,0 0 1 0 0,0 0-1 0 0,0 0 1 0 0,-1 0-1 0 0,1 0 1 0 0,0 0-1 0 0,-1 0 1 0 0,1 0-1 0 0,0 0 1 0 0,-1 0-1 0 0,0 0 1 0 0,1 0-1 0 0,-1 0 1 0 0,1 1-1 0 0,-1-1 7 0 0,1 0 0 0 0,0 1 1 0 0,0-1-1 0 0,-1 0 1 0 0,1 1-1 0 0,0-1 0 0 0,0 1 1 0 0,0-1-1 0 0,0 0 1 0 0,0 1-1 0 0,0-1 0 0 0,0 0 1 0 0,0 1-1 0 0,0-1 0 0 0,0 0 1 0 0,0 0-8 0 0,-1-9 52 0 0,-1 5-25 0 0,0 3-22 0 0,1 0 0 0 0,0 0 0 0 0,0 0-1 0 0,1 0 1 0 0,-1-1 0 0 0,0 1 0 0 0,1 0 0 0 0,-1 0-1 0 0,1-1 1 0 0,0 1-5 0 0,4-37 64 0 0,-4 38-68 0 0,0-1 0 0 0,0 1 0 0 0,0 0 0 0 0,1-1 0 0 0,-1 1 0 0 0,1 0 0 0 0,-1-1 1 0 0,1 1-1 0 0,-1 0 0 0 0,1-1 0 0 0,0 1 4 0 0,0 0-4 0 0,-1 0 0 0 0,1 0 0 0 0,-1 0 0 0 0,0 0 0 0 0,1 1 0 0 0,-1-1 0 0 0,0 0 1 0 0,1 0-1 0 0,-1 0 0 0 0,0 0 0 0 0,0 0 0 0 0,0 0 0 0 0,0 0 0 0 0,0 0 0 0 0,0 0 0 0 0,0 0 1 0 0,0 1-1 0 0,0-1 0 0 0,0-1 4 0 0,0-7-11 0 0,0 6 11 0 0,1-1 0 0 0,0 1 0 0 0,-1-1 0 0 0,0 1 0 0 0,0-1 0 0 0,0 1 0 0 0,0-1 0 0 0,-1 1 0 0 0,1 0 0 0 0,-1-3 0 0 0,0 5 3 0 0,1 0-1 0 0,0 0 1 0 0,0 0 0 0 0,0 0-1 0 0,0 0 1 0 0,0 0 0 0 0,0 1-1 0 0,1-1 1 0 0,-1 0-1 0 0,0 0 1 0 0,0 0 0 0 0,1 0-1 0 0,-1 0 1 0 0,0 1 0 0 0,1-1-1 0 0,-1 0-2 0 0,1 0 3 0 0,-1 0-1 0 0,1 1 0 0 0,-1-1 0 0 0,0 0 0 0 0,0 1 1 0 0,1-1-1 0 0,-1 0 0 0 0,0 1 0 0 0,0-1 1 0 0,0 0-1 0 0,0 0 0 0 0,0 1 0 0 0,0-1 0 0 0,0 0 1 0 0,0 1-1 0 0,0-1 0 0 0,0 0-2 0 0,-3-5 0 0 0,3 5 0 0 0,0 1 0 0 0,0-1 0 0 0,-1 1 0 0 0,1-1 0 0 0,0 0 0 0 0,0 1 0 0 0,0-1 0 0 0,-1 1 0 0 0,1-1 0 0 0,0 0 0 0 0,0 1 0 0 0,0-1 0 0 0,0 1 0 0 0,0-1 0 0 0,0 0 0 0 0,0 1 0 0 0,1-1 0 0 0,-1 0 0 0 0,0 1 0 0 0,0-1 0 0 0,0 1 0 0 0,1-1 0 0 0,-1 1 0 0 0,0-1 0 0 0,0 1 0 0 0,1-1 0 0 0,-1 0 0 0 0,1 1 0 0 0,-1-1 0 0 0,0 0 0 0 0,1 0 0 0 0,-1 1 0 0 0,0-1 0 0 0,0 0 0 0 0,0 0 0 0 0,0 1 0 0 0,0-1 0 0 0,0 0 0 0 0,0 0 0 0 0,0 0 0 0 0,0 1 0 0 0,0-1 0 0 0,0 0 0 0 0,0 0 0 0 0,-1-9 0 0 0,1 9 2 0 0,0 0 0 0 0,0 0-1 0 0,0 1 1 0 0,1-1 0 0 0,-1 0 0 0 0,0 0 0 0 0,0 1-1 0 0,0-1 1 0 0,1 0 0 0 0,-1 1 0 0 0,0-1 0 0 0,1 0-1 0 0,-1 1 1 0 0,1-1 0 0 0,-1 0 0 0 0,1 1 0 0 0,-1-1-1 0 0,1 1 1 0 0,-1-1 0 0 0,1 1-2 0 0,-1 0 1 0 0,0 0-1 0 0,0-1 1 0 0,0 1-1 0 0,0 0 1 0 0,1 0 0 0 0,-1 0-1 0 0,0 0 1 0 0,0 0-1 0 0,0 0 1 0 0,0 0 0 0 0,0-1-1 0 0,0 1 1 0 0,0 0 0 0 0,0 0-1 0 0,0 0 1 0 0,0 0-1 0 0,0 0 1 0 0,0-1 0 0 0,0 1-1 0 0,0 0 1 0 0,0 0-1 0 0,0 0 1 0 0,0 0 0 0 0,0 0-1 0 0,0 0 1 0 0,0-1-1 0 0,0 1 1 0 0,0 0 0 0 0,0 0-1 0 0,0 0 1 0 0,0 0 0 0 0,0 0-1 0 0,0-1 1 0 0,0 1-1 0 0,0 0 1 0 0,-1 0 0 0 0,1 0-1 0 0,0 0 1 0 0,0 0-1 0 0,0 0 1 0 0,0 0 0 0 0,0 0-1 0 0,0 0 1 0 0,0-1-1 0 0,-1 1 1 0 0,1 0-1 0 0,-2-3 0 0 0,2 2 0 0 0,0 1 0 0 0,0 0 0 0 0,-1-1 0 0 0,1 1 0 0 0,0 0 0 0 0,0-1 0 0 0,0 1 0 0 0,0-1 0 0 0,-1 1 0 0 0,1 0 0 0 0,0-1 0 0 0,0 1 0 0 0,0-1 0 0 0,0 1 0 0 0,0-1 0 0 0,0 1 0 0 0,0-1 0 0 0,0 1 0 0 0,0 0 0 0 0,0-1 0 0 0,0 1 0 0 0,0-1 0 0 0,1 1 0 0 0,-1-1 0 0 0,0 1 0 0 0,0 0 0 0 0,0-1 0 0 0,1 1 0 0 0,-1-1 0 0 0,0 1 0 0 0,0 0 0 0 0,1-1 0 0 0,-1 1 0 0 0,0 0 0 0 0,1-1 0 0 0,-1 1 0 0 0,0 0 0 0 0,1-2 3 0 0,-1 1 1 0 0,0-1-1 0 0,0 1 0 0 0,1-1 0 0 0,-1 1 0 0 0,0-1 1 0 0,-1 1-1 0 0,1-1 0 0 0,0 0 0 0 0,0 1 1 0 0,-1-1-1 0 0,1 1 0 0 0,0-1 0 0 0,-1 1 1 0 0,0 0-1 0 0,1-1 0 0 0,-2 0-3 0 0,0-4 33 0 0,-5-7 35 0 0,6 12-82 0 0,1 0-1 0 0,-1 0 1 0 0,0 1 0 0 0,1-1-1 0 0,-1 0 1 0 0,1 0 0 0 0,0 0-1 0 0,-1 0 1 0 0,1 0-1 0 0,0 0 1 0 0,-1 0 0 0 0,1 0-1 0 0,0 0 15 0 0,-5-11-63 0 0,2 3 45 0 0,6-42 18 0 0,-1 34 0 0 0,-1 14 0 0 0,0 1 0 0 0,-1 0 0 0 0,0 0 0 0 0,1-1 0 0 0,-1 1 0 0 0,0 0 0 0 0,0-1 0 0 0,-1 1 0 0 0,1-1 0 0 0,-1-14 0 0 0,1 15 0 0 0,0 0 0 0 0,0 0 0 0 0,0 0 0 0 0,0 0 0 0 0,0 0 0 0 0,-1-1 0 0 0,1 1 0 0 0,-1 0 0 0 0,0-1 0 0 0,-4-17 0 0 0,5 17 0 0 0,0 1 0 0 0,-1-1 0 0 0,1 0 0 0 0,-1 1 0 0 0,0 0 0 0 0,1-1 0 0 0,-1 1 0 0 0,0-1 0 0 0,-1 1 0 0 0,1 0 0 0 0,-1-1 0 0 0,-6-5 0 0 0,5-1 0 0 0,3 7 0 0 0,0 0 0 0 0,-1-1 0 0 0,0 1 0 0 0,1 0 0 0 0,-1 0 0 0 0,0-1 0 0 0,0 1 0 0 0,-1-1 0 0 0,-4-13 0 0 0,4 10 0 0 0,2 3 0 0 0,0 1 0 0 0,-1 0 0 0 0,1 0 0 0 0,-1 0 0 0 0,0 0 0 0 0,0 0 0 0 0,0 0 0 0 0,0 1 0 0 0,0-2 0 0 0,1 3 0 0 0,-1 0 0 0 0,1-1 0 0 0,0 1 0 0 0,-1 0 0 0 0,1-1 0 0 0,0 1 0 0 0,0-1 0 0 0,-1 1 0 0 0,1 0 0 0 0,0-1 0 0 0,0 1 0 0 0,0-1 0 0 0,0 1 0 0 0,-1 0 0 0 0,1-1 0 0 0,0 1 0 0 0,0-1 0 0 0,0 1 0 0 0,0-1 0 0 0,0 1 0 0 0,0 0 0 0 0,0-1 0 0 0,0 1 0 0 0,0-1 0 0 0,0 1 0 0 0,1-1 0 0 0,-1 1 0 0 0,0 0 0 0 0,0-1 0 0 0,0 1 0 0 0,1-1 0 0 0,-1-1 0 0 0,0 1 0 0 0,0 0 0 0 0,0 0 0 0 0,0 1 0 0 0,0-1 0 0 0,-1 0 0 0 0,1 1 0 0 0,0-1 0 0 0,-1 0 0 0 0,1 1 0 0 0,0-1 0 0 0,-1 0 0 0 0,1 1 0 0 0,-1-1 0 0 0,1 1 0 0 0,-1-1 0 0 0,1 0 0 0 0,-1 1 0 0 0,0-1 0 0 0,0 1 0 0 0,1-1 0 0 0,-1 1 0 0 0,1-1 0 0 0,-1 1 0 0 0,1-1 0 0 0,-1 1 0 0 0,1-1 0 0 0,-1 1 0 0 0,1-1 0 0 0,0 0 0 0 0,-1 1 0 0 0,1-1 0 0 0,0 0 0 0 0,0 1 0 0 0,-1-1 0 0 0,1 0 0 0 0,0 1 0 0 0,0-2 0 0 0,1-6 0 0 0,-1 7 0 0 0,0-1 0 0 0,0 1 0 0 0,0 0 0 0 0,0-1 0 0 0,0 1 0 0 0,0 0 0 0 0,0-1 0 0 0,0 1 0 0 0,-1-1 0 0 0,1 1 0 0 0,0 0 0 0 0,-1 0 0 0 0,1-1 0 0 0,-2-1 0 0 0,-4-13 0 0 0,2 3 0 0 0,-1 0 0 0 0,0 0 0 0 0,-4-5 0 0 0,8 15 0 0 0,-1-1 0 0 0,1 1 0 0 0,0 0 0 0 0,0-1 0 0 0,0 1 0 0 0,1-1 0 0 0,-1 1 0 0 0,1-1 0 0 0,0 1 0 0 0,0-1 0 0 0,0 0 0 0 0,-4-7 0 0 0,3 10 0 0 0,1 1 0 0 0,0-1 0 0 0,-1 1 0 0 0,1-1 0 0 0,0 0 0 0 0,-1 1 0 0 0,1-1 0 0 0,0 0 0 0 0,0 1 0 0 0,0-1 0 0 0,-1 0 0 0 0,1 1 0 0 0,0-1 0 0 0,0 0 0 0 0,0 1 0 0 0,0-1 0 0 0,0 0 0 0 0,0 0 0 0 0,1 1 0 0 0,-1-1 0 0 0,0 0 0 0 0,0 1 0 0 0,0-1 0 0 0,0 1 0 0 0,0-1 0 0 0,0 0 0 0 0,0 1 0 0 0,0-1 0 0 0,0 1 0 0 0,0-1 0 0 0,-1 1 0 0 0,1-1 0 0 0,0 0 0 0 0,0 1 0 0 0,0-1 0 0 0,-1 1 0 0 0,1-1 0 0 0,0 1 0 0 0,-1-1 0 0 0,1 1 0 0 0,0-1 0 0 0,-1 1 0 0 0,1 0 0 0 0,-1-1 0 0 0,1 1 0 0 0,0-1 0 0 0,-1 1 0 0 0,0 0 0 0 0,-2-4 0 0 0,2 0 20 0 0,-1 1-1 0 0,1 0 1 0 0,-1-1 0 0 0,0 1-1 0 0,0 0 1 0 0,0 0-1 0 0,0 0 1 0 0,-1 0 0 0 0,1 1-1 0 0,-1-1 1 0 0,-1-1-20 0 0,4 4 0 0 0,-1-1 0 0 0,1 1 0 0 0,-1-1 0 0 0,1 1 0 0 0,-1-1 0 0 0,1 1 0 0 0,0-1 0 0 0,-1 0 0 0 0,1 1 0 0 0,0-1 0 0 0,-1 1 0 0 0,1-1 0 0 0,0 0 0 0 0,0 1 0 0 0,0-1 0 0 0,0 0 0 0 0,-4-9 0 0 0,1 7 7 0 0,1 0-1 0 0,0 0 1 0 0,0 0-1 0 0,0 0 1 0 0,0 0-1 0 0,0-1 1 0 0,1 1-1 0 0,0-1 1 0 0,0 1-1 0 0,0-1 1 0 0,0 0-1 0 0,0 0 1 0 0,1 1-1 0 0,-1-1 1 0 0,1 0-1 0 0,0 0 1 0 0,0 1-1 0 0,1-4-6 0 0,-1 5 1 0 0,0 1 1 0 0,1-1-1 0 0,-1 0 0 0 0,0 0 0 0 0,-1 0 0 0 0,1 0 0 0 0,0 0 0 0 0,0 0 0 0 0,-1 1 0 0 0,1-1 0 0 0,-1 0 1 0 0,0 0-2 0 0,-3-17-3 0 0,4 17 3 0 0,0 0 0 0 0,-1 0 0 0 0,1 0 0 0 0,-1-1 0 0 0,0 1 0 0 0,0 0 0 0 0,0 0 0 0 0,0 0 0 0 0,0 0 0 0 0,0 0 0 0 0,-1 0 0 0 0,-7-18 0 0 0,8 17-14 0 0,0 1 0 0 0,0-1 0 0 0,0 0 0 0 0,-1 1 0 0 0,1-1-1 0 0,-1 1 1 0 0,0-2 14 0 0,0 2-23 0 0,0-1 0 0 0,1 1-1 0 0,-1-1 1 0 0,1 0 0 0 0,0 1-1 0 0,-1-3 24 0 0,1 3-8 0 0,1 0 0 0 0,-1 1 0 0 0,1-1 1 0 0,-1 1-1 0 0,0 0 0 0 0,0-1 0 0 0,0 1 0 0 0,0-1 0 0 0,0 1 0 0 0,0 0 0 0 0,0 0 8 0 0,0-1 17 0 0,-1 1 0 0 0,1 0 0 0 0,0 0 0 0 0,1 0 0 0 0,-1-1 0 0 0,0 1 0 0 0,0 0 0 0 0,0-1 0 0 0,1 1 0 0 0,-1-1 0 0 0,1 1 0 0 0,-1-1 0 0 0,1 0-17 0 0,-9-23-2 0 0,7 22-21 0 0,1 1 0 0 0,0-1 0 0 0,0 0 0 0 0,0 0 0 0 0,0 0 0 0 0,0 0 0 0 0,1 0-1 0 0,-1 0 1 0 0,1-2 23 0 0,-1 4 17 0 0,1-1 1 0 0,0 1-1 0 0,-1 0 0 0 0,1-1 0 0 0,-1 1 0 0 0,0 0 0 0 0,1 0 0 0 0,-1 0 0 0 0,0-1 0 0 0,0 1 0 0 0,0 0 0 0 0,0 0 0 0 0,0 0 0 0 0,0 0-17 0 0,-10-16 47 0 0,8 10-104 0 0,1 0 0 0 0,-1 0 0 0 0,-1 1-1 0 0,1-1 1 0 0,-3-2 57 0 0,2-3 116 0 0,4 11-100 0 0,-1 0 0 0 0,1-1 0 0 0,-1 1 0 0 0,1 0-1 0 0,-1-1 1 0 0,1 1 0 0 0,-1 0 0 0 0,0-1 0 0 0,1 1 0 0 0,-1 0 0 0 0,0-1-16 0 0,-5-3 15 0 0,5 4-15 0 0,0 1 0 0 0,0-1 1 0 0,1 0-1 0 0,-1 0 0 0 0,0 0 0 0 0,0 1 0 0 0,1-1 0 0 0,-1 0 0 0 0,1 0 0 0 0,-1 0 0 0 0,1 0 0 0 0,-1 0 0 0 0,1 0 0 0 0,-1 0 0 0 0,1 0 0 0 0,0 0 0 0 0,0 0 0 0 0,-1 0 0 0 0,1 0 0 0 0,0-1 0 0 0,0 0 0 0 0,-1 0 0 0 0,0 0 0 0 0,1 0 0 0 0,-1 0 0 0 0,0 0 0 0 0,0 0 0 0 0,0 0 0 0 0,-1 0 0 0 0,1 1 0 0 0,1 1 0 0 0,-1-1 0 0 0,0 0 0 0 0,1 1 0 0 0,-1-1 0 0 0,1 0 0 0 0,0 1 0 0 0,-1-1 0 0 0,1 0 0 0 0,0 1 0 0 0,-1-1 0 0 0,1 0 0 0 0,0 0 0 0 0,0 0 0 0 0,-1 1 0 0 0,1-1 0 0 0,0 0 0 0 0,0 0 0 0 0,0 0 0 0 0,0 1 0 0 0,0-1 0 0 0,0 0 0 0 0,1 0 0 0 0,-1 1 0 0 0,0-1 0 0 0,0 1 0 0 0,0 0 0 0 0,0 0 0 0 0,0 0 0 0 0,0-1 0 0 0,0 1 0 0 0,0 0 0 0 0,0 0 0 0 0,0-1 0 0 0,0 1 0 0 0,0 0 0 0 0,0 0 0 0 0,0-1 0 0 0,0 1 0 0 0,-1 0 0 0 0,1 0 0 0 0,0 0 0 0 0,0-1 0 0 0,0 1 0 0 0,0 0 0 0 0,0 0 0 0 0,0 0 0 0 0,-1-1 0 0 0,1 1 0 0 0,0 0 0 0 0,0 0 0 0 0,0 0 0 0 0,0 0 0 0 0,-1 0 0 0 0,1-1 0 0 0,0 1 0 0 0,0 0 0 0 0,-4-3 0 0 0,3 2 0 0 0,0 1 0 0 0,1 0 0 0 0,-1-1 0 0 0,0 1 0 0 0,1-1 0 0 0,-1 0 0 0 0,1 1 0 0 0,-1-1 0 0 0,1 1 0 0 0,-1-1 0 0 0,1 0 0 0 0,-1 1 0 0 0,1-1 0 0 0,-1 0 0 0 0,1 0 0 0 0,0 1 0 0 0,0-1 0 0 0,-1 0 0 0 0,1 0 0 0 0,0 0 0 0 0,0 1 0 0 0,0-2 0 0 0,0 2 0 0 0,0-1 0 0 0,0 1 0 0 0,0-1 0 0 0,0 1 0 0 0,0-1 0 0 0,0 1 0 0 0,0-1 0 0 0,0 0 0 0 0,0 1 0 0 0,0-1 0 0 0,0 1 0 0 0,0-1 0 0 0,-1 1 0 0 0,1-1 0 0 0,0 1 0 0 0,0-1 0 0 0,0 1 0 0 0,-1-1 0 0 0,1 1 0 0 0,0-1 0 0 0,-1 1 0 0 0,1-1 0 0 0,0 1 0 0 0,-1 0 0 0 0,1-1 0 0 0,-1 1 0 0 0,1 0 0 0 0,-1-1 0 0 0,1 1 0 0 0,-1 0 0 0 0,1-1 0 0 0,-1 1 0 0 0,1 0 0 0 0,-1-1 0 0 0,1 1 0 0 0,-1 0 0 0 0,1-1 0 0 0,-1 1 0 0 0,1-1 0 0 0,-1 1 0 0 0,1-1 0 0 0,0 1 0 0 0,-1-1 0 0 0,1 1 0 0 0,0-1 0 0 0,-1 1 0 0 0,1-1 0 0 0,0 1 0 0 0,0-1 0 0 0,-1 1 0 0 0,1-1 0 0 0,0 0 0 0 0,0 1 0 0 0,0-1 0 0 0,0 1 0 0 0,0-1 0 0 0,0 0 0 0 0,0 0-3 0 0,-1-1 1 0 0,1 1-1 0 0,-1-1 0 0 0,1 1 0 0 0,-1-1 0 0 0,1 1 1 0 0,-1 0-1 0 0,0-1 0 0 0,1 1 0 0 0,-1 0 1 0 0,0-1-1 0 0,0 1 0 0 0,0 0 0 0 0,0 0 1 0 0,0 0-1 0 0,0 0 0 0 0,-1 0 0 0 0,1 0 1 0 0,0 0 2 0 0,-14-15-28 0 0,14 15 29 0 0,1 1-1 0 0,-1-1 1 0 0,1 1 0 0 0,0-1 0 0 0,-1 1-1 0 0,1 0 1 0 0,-1-1 0 0 0,1 1-1 0 0,-1-1 1 0 0,1 1 0 0 0,-1 0-1 0 0,1 0 1 0 0,-1-1 0 0 0,1 1 0 0 0,-1 0-1 0 0,0 0 1 0 0,1-1 0 0 0,-1 1-1 0 0,0 0 1 0 0,0 0 1 0 0,0 0-1 0 0,0-1 1 0 0,1 1 0 0 0,-1-1-1 0 0,0 1 1 0 0,0 0-1 0 0,0-1 1 0 0,1 0-1 0 0,-1 1 1 0 0,0-1-1 0 0,1 1 1 0 0,-1-1 0 0 0,0 0-1 0 0,1 1 1 0 0,-1-1-1 0 0,1 0 1 0 0,-1 0-1 0 0,1 1 1 0 0,0-1 0 0 0,-1 0-1 0 0,1 0 1 0 0,0 0-1 0 0,-1 0 1 0 0,1 1-1 0 0,0-2-1 0 0,-7-9 13 0 0,6 11-13 0 0,1-1 0 0 0,-1 0 0 0 0,0 0 0 0 0,0 0 0 0 0,1 0-1 0 0,-1 0 1 0 0,1 0 0 0 0,-1 0 0 0 0,1 0 0 0 0,-1 0 0 0 0,1-1-1 0 0,0 1 1 0 0,0 0 0 0 0,-1-1 0 0 0,4-1 0 0 0,0-2 0 0 0,-10-9 0 0 0,4 4 0 0 0,4 10 0 0 0,-1-1 0 0 0,0 1 0 0 0,0-1 0 0 0,-1 1 0 0 0,1-1 0 0 0,0 1 0 0 0,0-1 0 0 0,0 1 0 0 0,0 0 0 0 0,0-1 0 0 0,0 1 0 0 0,-1-1 0 0 0,1 1 0 0 0,0-1 0 0 0,0 1 0 0 0,-1 0 0 0 0,1-1 0 0 0,0 1 0 0 0,-1 0 0 0 0,1-1 0 0 0,-20-15 0 0 0,8 8 0 0 0,11 7 0 0 0,-1 0 0 0 0,1 0 0 0 0,0 0 0 0 0,0 0 0 0 0,-1 0 0 0 0,1 0 0 0 0,0 0 0 0 0,0 0 0 0 0,0 0 0 0 0,0 0 0 0 0,0-1 0 0 0,0 0 0 0 0,-1-2 0 0 0,-1 1 0 0 0,1 0 0 0 0,0 0 0 0 0,-1 0 0 0 0,0 0 0 0 0,0-1 0 0 0,-5-5 0 0 0,6 7 0 0 0,0-1 0 0 0,0 0 0 0 0,1 0 0 0 0,-1 0 0 0 0,1-1 0 0 0,0 1 0 0 0,0 0 0 0 0,0-1 0 0 0,0 0 0 0 0,-4-13 0 0 0,-1 8 0 0 0,6 9 0 0 0,-1-1 0 0 0,0 0 0 0 0,1 1 0 0 0,-1-1 0 0 0,1 0 0 0 0,-1 0 0 0 0,1 0 0 0 0,0 1 0 0 0,-1-1 0 0 0,1 0 0 0 0,0 0 0 0 0,0 0 0 0 0,-1 0 0 0 0,1 0 0 0 0,0 0 0 0 0,0 0 0 0 0,0-2 5 0 0,-1 0-1 0 0,0 0 1 0 0,1 0-1 0 0,-1 0 1 0 0,0 1-1 0 0,-1-1 1 0 0,1 0-1 0 0,0 1 1 0 0,-1-1 0 0 0,0 0-5 0 0,-7-13 18 0 0,-21-37 46 0 0,27 46-62 0 0,0 2 6 0 0,1 0-1 0 0,0-1 1 0 0,0 0 0 0 0,1 1 0 0 0,-1-1-1 0 0,1 0 1 0 0,0 1 0 0 0,0-6-8 0 0,1 4 0 0 0,-1-1-1 0 0,-1 1 1 0 0,1 0-1 0 0,-1 0 1 0 0,-1-3 0 0 0,-4-17 13 0 0,3 13-4 0 0,0-1 0 0 0,0 1 1 0 0,-2 1-1 0 0,0-2-9 0 0,-1-2 8 0 0,1-1 0 0 0,-2-8-8 0 0,-3-1 25 0 0,8 22-17 0 0,1 0 0 0 0,0-1 0 0 0,0 1-1 0 0,0-1 1 0 0,-1-4-8 0 0,-11-41 64 0 0,-3-3-53 0 0,-1-3 42 0 0,0 2-53 0 0,6 2 0 0 0,6 32 0 0 0,4 18 0 0 0,1-1 0 0 0,0 0 0 0 0,0 1 0 0 0,1-1 0 0 0,-1 0 0 0 0,1 0 0 0 0,0 0 0 0 0,-5-50 0 0 0,-3-45 64 0 0,8 97-64 0 0,0 1 0 0 0,0-1 0 0 0,0 0 0 0 0,0 1 0 0 0,0-1 0 0 0,-1 1 0 0 0,1-1 0 0 0,0 1 0 0 0,-1-1 0 0 0,1 1 0 0 0,-1-1 0 0 0,-1-7 0 0 0,-6-26 0 0 0,7 26 0 0 0,0 1 0 0 0,0 0 0 0 0,-2-7 0 0 0,-1-6 0 0 0,1 7 0 0 0,1 8 0 0 0,1 0 0 0 0,0 0 0 0 0,1 0 0 0 0,-1-3 0 0 0,-4-44 0 0 0,5 44 14 0 0,-2 0 0 0 0,1 0 0 0 0,-1 1 1 0 0,-2-4-15 0 0,1 1 7 0 0,-6-42-7 0 0,0 10 0 0 0,4 15 0 0 0,2 10 0 0 0,1 0 0 0 0,-1-17 0 0 0,-2-50 64 0 0,5 72-60 0 0,0-1 16 0 0,0 0 0 0 0,1 1 0 0 0,2-12-20 0 0,2-20 0 0 0,-4 41 0 0 0,-1 0 0 0 0,0 0 0 0 0,0 0 0 0 0,-1 0 0 0 0,1 0 0 0 0,-1-2 0 0 0,-2-15 0 0 0,3-51 0 0 0,-8 18 0 0 0,8-9 0 0 0,-3 42 0 0 0,3 18 0 0 0,-1 0 0 0 0,0 0 0 0 0,1 0 0 0 0,0 0 0 0 0,-1 0 0 0 0,1-1 0 0 0,1 1 0 0 0,-1 0 0 0 0,0 0 0 0 0,1-2 0 0 0,2-5 0 0 0,-1 0 0 0 0,0 0 0 0 0,-1 0 0 0 0,0-4 0 0 0,3-22 0 0 0,14-48 0 0 0,-15 71 0 0 0,2 1 0 0 0,-1-1 0 0 0,4-4 0 0 0,-4 7 0 0 0,22-59 0 0 0,-20 57 0 0 0,-1-1 0 0 0,0 1 0 0 0,-1-5 0 0 0,20-48 0 0 0,-10 25 0 0 0,-5 3 0 0 0,-9 35 0 0 0,0 1 0 0 0,0 0 0 0 0,0 0 0 0 0,0 0 0 0 0,1 0 0 0 0,-1-1 0 0 0,1 1 0 0 0,-1 0 0 0 0,1 0 0 0 0,-1 0 0 0 0,1 0 0 0 0,-1 0 0 0 0,1 0 0 0 0,0 0 0 0 0,0 0 0 0 0,0 0 0 0 0,2-4 0 0 0,8-25 0 0 0,2-5 0 0 0,-12 30 0 0 0,1 0 0 0 0,0 0 0 0 0,0 0 0 0 0,0 1 0 0 0,1-1 0 0 0,0 0 0 0 0,0 0 0 0 0,-1 1 0 0 0,1 0 0 0 0,-1 0 0 0 0,0-1 0 0 0,-1 1 0 0 0,1-2 0 0 0,-2 5 0 0 0,1 0 0 0 0,-1 0 0 0 0,0 0 0 0 0,1 0 0 0 0,-1 0 0 0 0,1 0 0 0 0,-1 0 0 0 0,1 0 0 0 0,0 0 0 0 0,-1 0 0 0 0,1 0 0 0 0,0 0 0 0 0,0 0 0 0 0,0 0 0 0 0,0 0 0 0 0,-1 0 0 0 0,1 0 0 0 0,0 0 0 0 0,-1 0 0 0 0,1 0 0 0 0,-1 0 0 0 0,1 0 0 0 0,-1 0 0 0 0,0 0 0 0 0,1 0 0 0 0,-1-1 0 0 0,2-6 0 0 0,0 0 0 0 0,1 0 0 0 0,0 0 0 0 0,1 1 0 0 0,2-5 0 0 0,5-13 0 0 0,-8 20 0 0 0,-1 0 0 0 0,1 1 0 0 0,0-1 0 0 0,0 1 0 0 0,0-1 0 0 0,1 0 0 0 0,10-12 0 0 0,-6-2 0 0 0,-6 14 0 0 0,-1 3 0 0 0,0 1 0 0 0,-1-1 0 0 0,1 0 0 0 0,0 1 0 0 0,0-1 0 0 0,0 0 0 0 0,1 1 0 0 0,-1-1 0 0 0,0 1 0 0 0,1 0 0 0 0,-1-1 0 0 0,11-12 0 0 0,-8 8 0 0 0,0 1 0 0 0,1 0 0 0 0,0 0 0 0 0,0 1 0 0 0,0-1 0 0 0,1 0 0 0 0,4-5 2 0 0,-9 8-3 0 0,0 0 1 0 0,0 1-1 0 0,1-1 0 0 0,-1 1 0 0 0,0 0 1 0 0,1-1-1 0 0,-1 1 0 0 0,1 0 0 0 0,-1 0 1 0 0,1 0-1 0 0,0 0 0 0 0,-1 0 0 0 0,1 0 1 0 0,0 0-1 0 0,0 1 0 0 0,-1-1 0 0 0,2 0 1 0 0,-1 1 0 0 0,-1-1 0 0 0,0 1 0 0 0,1-1 0 0 0,-1 0 0 0 0,0 1 0 0 0,0-1 0 0 0,0 0 0 0 0,0 0 0 0 0,0 0 0 0 0,0 0 0 0 0,0 0 0 0 0,0 0 0 0 0,0 0 0 0 0,0-1 0 0 0,15-15 11 0 0,-2 3-64 0 0,14-18 95 0 0,-26 30-39 0 0,0 0-1 0 0,0 0 0 0 0,0 0 1 0 0,0 1-1 0 0,0-1 1 0 0,1 1-1 0 0,-1 0 0 0 0,1 0 1 0 0,1-1-3 0 0,2-3 41 0 0,-3 2-29 0 0,16-5-23 0 0,-18 8 0 0 0,-1 0 0 0 0,1 0-1 0 0,0-1 1 0 0,-1 1-1 0 0,1 0 1 0 0,-1 0 0 0 0,1-1-1 0 0,-1 1 1 0 0,1-1 0 0 0,-1 1-1 0 0,1 0 1 0 0,-1-1-1 0 0,1 1 1 0 0,-1-1 0 0 0,1 0 11 0 0,-1 1-1 0 0,0 0 1 0 0,-1 0 0 0 0,1 0-1 0 0,0 0 1 0 0,0-1 0 0 0,0 1-1 0 0,0 0 1 0 0,0 0-1 0 0,0 0 1 0 0,0-1 0 0 0,0 1-1 0 0,0 0 1 0 0,0 0 0 0 0,0-1-1 0 0,0 1 1 0 0,0 0 0 0 0,0 0-1 0 0,0 0 1 0 0,0-1 0 0 0,0 1-1 0 0,0 0 1 0 0,0 0 0 0 0,0-1-1 0 0,0 1 1 0 0,0 0-1 0 0,0 0 1 0 0,0 0 0 0 0,0-1-1 0 0,0 1 1 0 0,1 0 0 0 0,0-2 0 0 0,1 1 0 0 0,24-8 0 0 0,-17 5 21 0 0,-1 0 0 0 0,1-1 0 0 0,-1 0 0 0 0,2-2-21 0 0,-9 6 10 0 0,1 0-1 0 0,-1 0 1 0 0,1 0 0 0 0,0 0 0 0 0,-1 1-1 0 0,1-1 1 0 0,0 0 0 0 0,0 1 0 0 0,-1 0-1 0 0,1-1 1 0 0,0 1-10 0 0,7-2 25 0 0,12-6-25 0 0,-19 7 0 0 0,-1 1 0 0 0,1-1 0 0 0,-1 0 0 0 0,0 1 0 0 0,1-1 0 0 0,-1 0 0 0 0,0 0 0 0 0,0 0 0 0 0,1 0 0 0 0,-1 0 0 0 0,0 0 0 0 0,8-7 0 0 0,13-15 0 0 0,-6 12-12 0 0,4-11-141 0 0,-19 21 206 0 0,0 0-48 0 0,-1 1-1 0 0,0-1 1 0 0,1 0 0 0 0,-1 1 0 0 0,1-1-1 0 0,-1 0 1 0 0,1 1 0 0 0,0-1-1 0 0,-1 1 1 0 0,1-1 0 0 0,-1 1 0 0 0,1-1-1 0 0,0 1 1 0 0,0-1 0 0 0,-1 1-1 0 0,2 0-4 0 0,-1-1-5 0 0,0 1-1 0 0,0-1 1 0 0,0 1-1 0 0,0-1 1 0 0,-1 0-1 0 0,1 1 0 0 0,0-1 1 0 0,0 0-1 0 0,0 1 1 0 0,-1-1-1 0 0,1 0 1 0 0,0 0-1 0 0,-1 0 0 0 0,1-1 6 0 0,9-10 48 0 0,-7 10-39 0 0,-1-1 0 0 0,0 1-1 0 0,0 0 1 0 0,-1-1 0 0 0,1 0 0 0 0,0 1 0 0 0,-1-2-9 0 0,-1 3-8 0 0,1 1 1 0 0,-1-1 0 0 0,0 1 0 0 0,1-1-1 0 0,-1 1 1 0 0,0-1 0 0 0,1 0-1 0 0,-1 1 1 0 0,1-1 0 0 0,-1 1 0 0 0,1-1-1 0 0,-1 1 1 0 0,1 0 0 0 0,-1-1-1 0 0,1 1 1 0 0,-1 0 0 0 0,1-1 0 0 0,-1 1-1 0 0,1 0 8 0 0,9-9 32 0 0,-6 4-35 0 0,0-1 1 0 0,0 1-1 0 0,1 0 0 0 0,0 1 1 0 0,0-1-1 0 0,3-1 3 0 0,-1 2 0 0 0,-4-1 0 0 0,-4-1 0 0 0,7 0 0 0 0,21-13 0 0 0,-26 17 0 0 0,9-4 0 0 0,-9 6 0 0 0,48-36-64 0 0,-11 20 64 0 0,-37 15 0 0 0,0 1 0 0 0,0 0 0 0 0,0 0 0 0 0,0-1 0 0 0,0 1 0 0 0,0 0 0 0 0,0-1 0 0 0,0 1 0 0 0,0-1 0 0 0,-1 1 0 0 0,1-1 0 0 0,0 0 0 0 0,0 1 0 0 0,0-1 0 0 0,-1 0 0 0 0,2 0 0 0 0,1-2 0 0 0,17-8 0 0 0,-7 4 0 0 0,5 2 0 0 0,8-11 0 0 0,-22 16 0 0 0,-3-1 0 0 0,0 1 0 0 0,0 0 0 0 0,0 0 0 0 0,0-1 0 0 0,0 1 0 0 0,0 0 0 0 0,0-1 0 0 0,0 1 0 0 0,0-1 0 0 0,0 0 0 0 0,0 1 0 0 0,0-1 0 0 0,-1 1 0 0 0,1-1 0 0 0,0 0 0 0 0,-1 0 0 0 0,1 0 0 0 0,0 0 0 0 0,0 0 0 0 0,0 0 0 0 0,0 0 0 0 0,0 1 0 0 0,0-1 0 0 0,1 0 0 0 0,-1 1 0 0 0,0-1 0 0 0,0 0 0 0 0,0 1 0 0 0,1 0 0 0 0,-1-1 0 0 0,0 1 0 0 0,1 0 0 0 0,-1-1 0 0 0,0 1 0 0 0,1 0 0 0 0,0 0 0 0 0,2 0 0 0 0,1-1 0 0 0,-1 0 0 0 0,0 1 0 0 0,1-2 0 0 0,3 0 0 0 0,-4 1 0 0 0,13-6 0 0 0,-8 0 0 0 0,-9 4 0 0 0,0 1 0 0 0,0 2 0 0 0,0 0 0 0 0,0-1 0 0 0,0 1 0 0 0,0-1 0 0 0,1 1 0 0 0,-1 0 0 0 0,0-1 0 0 0,0 1 0 0 0,0 0 0 0 0,0-1 0 0 0,1 1 0 0 0,-1 0 0 0 0,0-1 0 0 0,0 1 0 0 0,1 0 0 0 0,-1-1 0 0 0,0 1 0 0 0,1 0 0 0 0,-1 0 0 0 0,0-1 0 0 0,1 1 0 0 0,-1 0 0 0 0,0 0 0 0 0,1 0 0 0 0,-1-1 0 0 0,0 1 0 0 0,1 0 0 0 0,19-11 0 0 0,17-9 0 0 0,-36 20 0 0 0,-1-1 0 0 0,1 1 0 0 0,-1-1 0 0 0,1 1 0 0 0,-1 0 0 0 0,1 0 0 0 0,-1-1 0 0 0,1 1 0 0 0,-1 0 0 0 0,1 0 0 0 0,-1-1 0 0 0,1 1 0 0 0,-1 0 0 0 0,1 0 0 0 0,-1 0 0 0 0,1 0 0 0 0,0 0 0 0 0,-1 0 0 0 0,1 0 0 0 0,0 0 0 0 0,0 0 0 0 0,1 0 0 0 0,-1 0 0 0 0,0 0 0 0 0,1 0 0 0 0,-1 0 0 0 0,1 0 0 0 0,-1-1 0 0 0,1 1 0 0 0,-1 0 0 0 0,0-1 0 0 0,1 1 0 0 0,-1-1 0 0 0,1 0 0 0 0,1 0 4 0 0,3-3 27 0 0,3-4-13 0 0,-8 7-6 0 0,1-2-11 0 0,12-2-3 0 0,-10 4 2 0 0,-3 1 0 0 0,0 0 0 0 0,1-1 0 0 0,-1 1 0 0 0,0 0 0 0 0,0-1 0 0 0,0 1 0 0 0,0-1 0 0 0,0 1 0 0 0,0-1 0 0 0,0 0 0 0 0,0 1 0 0 0,0-1 0 0 0,0 0 0 0 0,1 0 0 0 0,2-3 0 0 0,21-6 0 0 0,-17 5 3 0 0,-7 4-4 0 0,0 1 0 0 0,0-1-1 0 0,1 0 1 0 0,-1 1 0 0 0,0-1 0 0 0,0 1 0 0 0,1-1 0 0 0,-1 1 0 0 0,0-1 0 0 0,1 1 0 0 0,-1 0 0 0 0,0 0 0 0 0,1 0 0 0 0,-1 0-1 0 0,0 0 1 0 0,1 0 1 0 0,2 0-57 0 0,-4 0 39 0 0,19-9 28 0 0,-10 6 19 0 0,-8 2-27 0 0,1 0-1 0 0,-1 1 0 0 0,1-1 0 0 0,0 1 0 0 0,-1 0 1 0 0,1-1-1 0 0,-1 1 0 0 0,1 0 0 0 0,0 0 0 0 0,-1 0 1 0 0,2 0-2 0 0,15-1-3 0 0,-5-2 3 0 0,-11-1 0 0 0,22-8 0 0 0,-17 7 0 0 0,-6 4 0 0 0,-1 0 0 0 0,1 1 0 0 0,0-1 0 0 0,-1 0 0 0 0,1 0 0 0 0,0 1 0 0 0,0-1 0 0 0,0 0 0 0 0,-1 1 0 0 0,1-1 0 0 0,0 1 0 0 0,0-1 0 0 0,0 1 0 0 0,0 0 0 0 0,0-1 0 0 0,0 1 0 0 0,0 0 0 0 0,10-3 0 0 0,9 2 0 0 0,-19 1 0 0 0,0 0 0 0 0,0 0 0 0 0,0-1 0 0 0,0 1 0 0 0,0 0 0 0 0,0 0 0 0 0,0 0 0 0 0,0-1 0 0 0,0 1 0 0 0,0-1 0 0 0,0 1 0 0 0,0 0 0 0 0,0-1 0 0 0,0 0 0 0 0,0 1 0 0 0,0-1 0 0 0,-1 0 0 0 0,2 0 0 0 0,1-2 0 0 0,16-9 0 0 0,-13 10-10 0 0,-4 2 8 0 0,-1 0-1 0 0,0 0 1 0 0,0 0 0 0 0,1-1-1 0 0,-1 1 1 0 0,0 0-1 0 0,1-1 1 0 0,-1 0-1 0 0,0 1 1 0 0,0-1 0 0 0,0 1-1 0 0,0-1 1 0 0,1 0-1 0 0,-1 0 1 0 0,0 0 0 0 0,0 0-1 0 0,-1 0 1 0 0,2 0 2 0 0,9-5-14 0 0,12-2 17 0 0,3 0 8 0 0,-6 1 31 0 0,4-9-95 0 0,-20 15 53 0 0,17-9 0 0 0,-18 9-2 0 0,7-6 15 0 0,-5 4-3 0 0,0 0 1 0 0,0 1 0 0 0,0 0-1 0 0,0 0 1 0 0,5-1-11 0 0,17-2 0 0 0,-23 4-2 0 0,-1 1-1 0 0,0-1 1 0 0,0 1-1 0 0,0-1 1 0 0,0 0 0 0 0,0 0-1 0 0,0-1 3 0 0,19-6-4 0 0,-1 1-39 0 0,-15 4 43 0 0,14-3 0 0 0,0-1-13 0 0,-12 6-58 0 0,-7 2 72 0 0,-1-1 0 0 0,1 0-1 0 0,0 0 1 0 0,-1 0 0 0 0,1 0-1 0 0,0 0 1 0 0,-1 0 0 0 0,1 0 0 0 0,0 0-1 0 0,-1 0 1 0 0,1 0 0 0 0,-1 0-1 0 0,1-1 1 0 0,0 1 0 0 0,-1 0-1 0 0,1 0 1 0 0,-1-1 0 0 0,1 1-1 0 0,0 0 1 0 0,-1-1 0 0 0,1 1-1 0 0,2-1 42 0 0,5 1-31 0 0,4-4-11 0 0,14-4-11 0 0,0-3-42 0 0,-5 4 53 0 0,-16 6 10 0 0,-3 0-4 0 0,1 0 0 0 0,0 1 0 0 0,-1-1 0 0 0,1 0 0 0 0,-1 0 0 0 0,1-1 0 0 0,-1 1 0 0 0,1-1 0 0 0,0 0-6 0 0,4-3-11 0 0,-5 3-31 0 0,3-3 31 0 0,1-1 0 0 0,-5 5-45 0 0,-1 1-20 0 0,0 0 3 0 0,-1 1 13 0 0,-1 2 49 0 0,1-2 11 0 0,0 1 0 0 0,0-1 0 0 0,-1 0 0 0 0,1 0 0 0 0,0 0 0 0 0,-1 0-1 0 0,1 0 1 0 0,0 0 0 0 0,-1 0 0 0 0,0-1 0 0 0,1 1 0 0 0,-1 0 0 0 0,1-1 0 0 0,-2 1 0 0 0,-23 5-64 0 0,25-6 64 0 0,-1 1 0 0 0,1 0 1 0 0,0 0-1 0 0,-1-1 0 0 0,1 1 0 0 0,-1-1 0 0 0,1 0 1 0 0,-1 1-1 0 0,1-1 0 0 0,-1 0 0 0 0,1 0 0 0 0,-1 0 1 0 0,0 0-1 0 0,2 0-1 0 0,-1 0 0 0 0,0 0 0 0 0,0 0 1 0 0,1 0-1 0 0,-1 1 0 0 0,0-1 1 0 0,0 0-1 0 0,1 0 0 0 0,-1 0 0 0 0,0 1 1 0 0,1-1-1 0 0,-1 0 0 0 0,0 1 0 0 0,1-1 1 0 0,-1 1-1 0 0,0-1 0 0 0,1 1 0 0 0,-1 0 1 0 0,-6 1-32 0 0,-8 0 11 0 0,-14 5 5 0 0,28-7-64 0 0,-17 0-141 0 0,14 0 181 0 0,-44 0 381 0 0,38 0-341 0 0,1-2 11 0 0,5 2 31 0 0,-4 2-31 0 0,2-2-11 0 0,9-3 0 0 0,-4-2 0 0 0,2 5 0 0 0,2 0 0 0 0,4-3 0 0 0,-8 0 0 0 0,6-2 0 0 0,3 2 0 0 0,-6-1-8 0 0,0 3-46 0 0,0 1 19 0 0,0 0-69 0 0,-2 0-7 0 0,0 0 39 0 0,0 0 156 0 0,0 0 23 0 0,-14 1-322 0 0,12 1 135 0 0,2-2 87 0 0,0 0 0 0 0,0 1 0 0 0,0-1 0 0 0,0 0 0 0 0,0 0 0 0 0,0 0 0 0 0,0 1 0 0 0,0-1 0 0 0,-1 0 0 0 0,1 0 0 0 0,0 0 0 0 0,0 0 0 0 0,0 1 0 0 0,0-1 0 0 0,-1 0 0 0 0,1 0 0 0 0,0 0 0 0 0,0 0 0 0 0,0 0 0 0 0,-1 0 0 0 0,1 1 0 0 0,0-1 0 0 0,0 0 0 0 0,0 0 0 0 0,-1 0 0 0 0,1 0 0 0 0,0 0 0 0 0,0 0 0 0 0,-1 0 0 0 0,1 0 0 0 0,0 0 0 0 0,0 0 0 0 0,0 0 0 0 0,-1 0 1 0 0,1 0-1 0 0,0 0 0 0 0,0 0 0 0 0,-1-1-7 0 0,-47 3 242 0 0,44-2-231 0 0,-6 0-11 0 0,5 0-11 0 0,2 1-31 0 0,-12 4 29 0 0,5-3 15 0 0,6-1-2 0 0,2 0 0 0 0,0-1 0 0 0,0 1 0 0 0,-1-1 0 0 0,1 1 0 0 0,0-1 0 0 0,0 0 0 0 0,-1 0 0 0 0,1 0 0 0 0,0 0 0 0 0,-1-1 0 0 0,-3 2-10 0 0,7 0-12 0 0,1 1 1 0 0,-7 2 22 0 0,3-4 58 0 0,1 0-5 0 0,-2-3-42 0 0,9 0-14 0 0,6-3 14 0 0,-6 3 14 0 0,-2 1-14 0 0,0 0-1 0 0,0 0 1 0 0,0 0-1 0 0,0 1 0 0 0,0 0 1 0 0,0 0-1 0 0,3 0-11 0 0,3-3 11 0 0,-3-2-11 0 0,-7 1 0 0 0,7 1 0 0 0,-4 3 0 0 0,-2 0 0 0 0,-1 1 0 0 0,1 0 0 0 0,0-1 0 0 0,0 1 0 0 0,0-1 0 0 0,0 1 0 0 0,0-1 0 0 0,0 1 0 0 0,-1-1 0 0 0,1 0 0 0 0,0 1 0 0 0,-1-1 0 0 0,1 0 0 0 0,0 0 0 0 0,-1 1 0 0 0,1-2 0 0 0,2-3 0 0 0,1 2 0 0 0,17-3 0 0 0,-16 5 0 0 0,15-6 0 0 0,13-3-11 0 0,-26 5-18 0 0,-6 4 27 0 0,-1 1 1 0 0,1-1 0 0 0,-1 0 0 0 0,1 1 0 0 0,-1-1 0 0 0,1 1 0 0 0,0-1 0 0 0,-1 1-1 0 0,1 0 1 0 0,0-1 0 0 0,-1 1 0 0 0,1-1 0 0 0,0 1 0 0 0,0 0 0 0 0,-1 0 0 0 0,1-1 0 0 0,0 1-1 0 0,0 0 1 0 0,-1 0 0 0 0,1 0 0 0 0,1 0 1 0 0,25-7 0 0 0,-6-1 0 0 0,36-24 0 0 0,-30 17 53 0 0,-21 10-42 0 0,0-1-11 0 0,4-1 0 0 0,-8 7 0 0 0,2-2 0 0 0,14-15 0 0 0,-9 11 0 0 0,-2 0 0 0 0,-2 2 0 0 0,-1-1 0 0 0,0 0 0 0 0,0 1 0 0 0,3-5 0 0 0,-7 9 0 0 0,3-3 0 0 0,-2 3 0 0 0,-1 0 0 0 0,1-1 0 0 0,0 1 0 0 0,-1-1 0 0 0,1 1 0 0 0,-1-1 0 0 0,1 1 0 0 0,0-1 0 0 0,-1 0 0 0 0,1 1 0 0 0,-1-1 0 0 0,0 0 0 0 0,1 1 0 0 0,-1-1 0 0 0,1 0 0 0 0,-1 1 0 0 0,0-1 0 0 0,30-57 0 0 0,-29 55-3 0 0,-1 3 4 0 0,0-1 0 0 0,0 1 0 0 0,0-1-1 0 0,0 1 1 0 0,0-1 0 0 0,0 0 0 0 0,0 1 0 0 0,0-1 0 0 0,0 1-1 0 0,0-1 1 0 0,1 1 0 0 0,-1-1 0 0 0,0 1 0 0 0,0-1 0 0 0,1 1-1 0 0,-1-1 1 0 0,0 1 0 0 0,1-1 0 0 0,-1 1 0 0 0,1-1 0 0 0,-1 1-1 0 0,8-8 69 0 0,-8 8-60 0 0,1-1-1 0 0,0 1 0 0 0,0-1 1 0 0,0 0-1 0 0,-1 0 1 0 0,1 1-1 0 0,0-1 1 0 0,-1 0-1 0 0,1 0 1 0 0,0 0-1 0 0,-1 0 1 0 0,1 0-1 0 0,-1 0 1 0 0,0 1-1 0 0,1-1 1 0 0,-1 0-1 0 0,0 0 1 0 0,1-1-9 0 0,1-5-2 0 0,11-17-193 0 0,-3-3 386 0 0,-7 18-371 0 0,-2 3 169 0 0,3-1 11 0 0,0-1 0 0 0,0 0 0 0 0,0 0 0 0 0,1 1 0 0 0,-1-1 0 0 0,0 0 0 0 0,1-3 0 0 0,0 3 0 0 0,-2 0 0 0 0,1 0 0 0 0,0-6 0 0 0,6-6 0 0 0,19-43 0 0 0,-20 38 160 0 0,-12 12-43 0 0,5-1-145 0 0,-1 0-1 0 0,0-1 0 0 0,-1 1 0 0 0,-2-12 29 0 0,0-17 134 0 0,5-1-175 0 0,2 11-182 0 0,-5 30 223 0 0,0 1 0 0 0,0 0-1 0 0,-1 0 1 0 0,1 0 0 0 0,-1-1 0 0 0,1 1 0 0 0,-1 0-1 0 0,0 0 1 0 0,0 0 0 0 0,0 0 0 0 0,0 0 0 0 0,0 1-9 0 0,-7-29-30 0 0,-1 5 25 0 0,8 23 14 0 0,1 0 0 0 0,0 0 0 0 0,-1 0 0 0 0,1 0 0 0 0,0 0 0 0 0,0 0 0 0 0,0 0 0 0 0,0 0 0 0 0,0 0 0 0 0,0 0 0 0 0,1 0 0 0 0,-1 0 0 0 0,0 1 0 0 0,1-1 0 0 0,-1 0 0 0 0,0 1 0 0 0,0-1 0 0 0,0 1 0 0 0,0-1 0 0 0,0 0 0 0 0,0 1 0 0 0,0-1 0 0 0,-1 1 0 0 0,1-2 0 0 0,-8-30 360 0 0,8 0-344 0 0,0-6-16 0 0,0-28-44 0 0,0 66-52 0 0,-1-1-4 0 0,1 2 97 0 0,0 0 0 0 0,-1-1 0 0 0,1 1 0 0 0,0 0 0 0 0,-1-1 0 0 0,1 1 0 0 0,0-1 0 0 0,-1 1 0 0 0,1-1 0 0 0,0 1 1 0 0,0 0-1 0 0,0-1 0 0 0,-1 1 0 0 0,1-1 0 0 0,0 1 0 0 0,0-1 0 0 0,0 1 0 0 0,0-1 0 0 0,0 0 0 0 0,0 1 0 0 0,0-1 0 0 0,0 1 0 0 0,0-1 0 0 0,0 1 3 0 0,0-1-1 0 0,0 0 0 0 0,0 1 0 0 0,0-1 0 0 0,0 0-1 0 0,0 1 1 0 0,0-1 0 0 0,0 0 0 0 0,0 1 0 0 0,0-1 0 0 0,0 0 0 0 0,0 1-1 0 0,-1-1 1 0 0,1 0 0 0 0,0 1 0 0 0,0-1 0 0 0,-1 0 0 0 0,1 1 0 0 0,0-1-1 0 0,-1 1 1 0 0,1-1 0 0 0,-1 1 0 0 0,1-1 1 0 0,-2-2 0 0 0,1 2 0 0 0,0 1 0 0 0,1-1 0 0 0,-1 0 0 0 0,1 0 0 0 0,-1 0 0 0 0,1 0 0 0 0,-1 0 0 0 0,1 0 0 0 0,0 0 0 0 0,0-1 0 0 0,-1 1 0 0 0,1 0 0 0 0,0 0 0 0 0,0-1 0 0 0,-9-20 0 0 0,-1-21 0 0 0,7 38 0 0 0,3 5 0 0 0,-1-1 0 0 0,0 0 0 0 0,1 1 0 0 0,-1-1 0 0 0,1 0 0 0 0,0 1 0 0 0,-1-1 0 0 0,1 0 0 0 0,-1 0 0 0 0,1 0 0 0 0,0 1 0 0 0,0-1 0 0 0,-1 0 0 0 0,1 0 0 0 0,0 0 0 0 0,0 0 0 0 0,0 0 0 0 0,0 0 0 0 0,0 1 0 0 0,0-1 0 0 0,0-1 0 0 0,-1-6 0 0 0,-1-1 0 0 0,0 1 0 0 0,0 0 0 0 0,-1 0 0 0 0,-2-3 0 0 0,4 6 0 0 0,-8-7 0 0 0,-2-13 0 0 0,8 18 0 0 0,0-1 0 0 0,-1 1 0 0 0,0 0 0 0 0,-1-2 0 0 0,1 4 0 0 0,1-1 0 0 0,0 0 0 0 0,1 1 0 0 0,-2-6 0 0 0,-11-21 0 0 0,-11-14 0 0 0,11 19 0 0 0,12 20 0 0 0,0 1 0 0 0,0-1 0 0 0,-1 1 0 0 0,0 0 0 0 0,-2-1 0 0 0,2 2 19 0 0,1-1 0 0 0,-1 1 0 0 0,1-1 0 0 0,0 0 0 0 0,0 0 0 0 0,-1-4-19 0 0,-11-22 117 0 0,14 30-108 0 0,-1-1 0 0 0,1 0-1 0 0,0 1 1 0 0,0-1 0 0 0,0 0 0 0 0,1 0 0 0 0,-1 0 0 0 0,1 0 0 0 0,-1-1-9 0 0,-4-18 17 0 0,-2 4-28 0 0,4 9-6 0 0,-1-1 0 0 0,0 1 0 0 0,-1-1 0 0 0,0 1 0 0 0,-5-7 17 0 0,-26-29 64 0 0,20 32-64 0 0,11 9-37 0 0,1-1-1 0 0,0 1 1 0 0,0-1 0 0 0,0 0-1 0 0,0 0 1 0 0,-1-4 37 0 0,-18-15 239 0 0,1-11-222 0 0,15 21-248 0 0,-2 2 240 0 0,8 10 6 0 0,0 0 0 0 0,-1 0 0 0 0,1 1 0 0 0,0-1-1 0 0,-1 0 1 0 0,0 1 0 0 0,1-1 0 0 0,-1 1-1 0 0,0-1 1 0 0,0 1 0 0 0,0 0 0 0 0,0-1-1 0 0,0 1 1 0 0,0 0 0 0 0,0 1-15 0 0,1-1 0 0 0,1 1 0 0 0,-1 0 0 0 0,1-1 0 0 0,-1 1 0 0 0,0 0 0 0 0,1-1 0 0 0,-1 1 0 0 0,1 0 0 0 0,-1-1 0 0 0,1 1 0 0 0,-1-1 0 0 0,1 1 0 0 0,-1-1 0 0 0,1 1 0 0 0,0-1 0 0 0,-1 0 0 0 0,-9-8 0 0 0,6 7-17 0 0,3 2 9 0 0,0 0 1 0 0,1 0-1 0 0,-1-1 0 0 0,0 1 1 0 0,0 0-1 0 0,1-1 0 0 0,-1 1 1 0 0,0 0-1 0 0,0-1 1 0 0,1 1-1 0 0,-1-1 0 0 0,0 0 1 0 0,1 1-1 0 0,-1-1 0 0 0,1 1 1 0 0,-1-1-1 0 0,1 0 1 0 0,-1 1-1 0 0,1-1 0 0 0,-1 0 1 0 0,1 0-1 0 0,0 1 0 0 0,-1-1 1 0 0,1 0-1 0 0,0 0 1 0 0,0 0-1 0 0,0 1 0 0 0,-1-1 8 0 0,1-1-5 0 0,0 1 0 0 0,0 0-1 0 0,0 0 1 0 0,-1 0 0 0 0,1 0-1 0 0,-1-1 1 0 0,1 1 0 0 0,-1 0-1 0 0,1 0 1 0 0,-1 0 0 0 0,1 0-1 0 0,-1 0 6 0 0,0 1-1 0 0,1-1 0 0 0,-1 1 0 0 0,1-1 0 0 0,0 1 0 0 0,-1-1 0 0 0,1 1 0 0 0,0-1 0 0 0,-1 0 0 0 0,1 1 0 0 0,0-1 0 0 0,0 1 0 0 0,0-1 0 0 0,-1 0 0 0 0,1 1 0 0 0,0-1 0 0 0,0 0 0 0 0,0 1 0 0 0,0-1 0 0 0,0 1-1 0 0,0-1 1 0 0,0 0 0 0 0,0 1 0 0 0,0-1 0 0 0,1 0 0 0 0,-1 1 0 0 0,0-1 0 0 0,0 1 0 0 0,0-1 0 0 0,1 0 0 0 0,-1 1 0 0 0,0-1 0 0 0,1 1 1 0 0,1-3 0 0 0,-1 2 0 0 0,0 1 0 0 0,-1-1 0 0 0,1 0 0 0 0,-1 1 0 0 0,1-1 0 0 0,-1 1 0 0 0,1-1 0 0 0,-1 0 0 0 0,0 1 0 0 0,1-1 0 0 0,-1 0 0 0 0,0 0 0 0 0,1 1 0 0 0,-1-1 0 0 0,0 0 0 0 0,0 0 0 0 0,0 1 0 0 0,0-1 0 0 0,0 0 0 0 0,0 0 0 0 0,0 0 0 0 0,0 1 0 0 0,0-1 0 0 0,0 0 0 0 0,0 0 0 0 0,0 1 0 0 0,0-1 0 0 0,-1 0 0 0 0,1 0 1 0 0,0 0 0 0 0,0 0 1 0 0,-1 0-1 0 0,1 0 0 0 0,0 0 0 0 0,0 0 0 0 0,0 0 0 0 0,0 0 1 0 0,1 0-1 0 0,-1 0 0 0 0,0 0 0 0 0,0 0 0 0 0,1 0 1 0 0,-1 0-2 0 0,0 0 1 0 0,1 0 1 0 0,-1 1 0 0 0,0-1 0 0 0,0 0-1 0 0,1 1 1 0 0,-1-1 0 0 0,0 0-1 0 0,0 0 1 0 0,0 1 0 0 0,0-1 0 0 0,0 0-1 0 0,0 0 1 0 0,0 1 0 0 0,0-1 0 0 0,0 0-1 0 0,-1 0 1 0 0,1 1 0 0 0,0-1 0 0 0,0 0-1 0 0,-1 1 1 0 0,1-1 0 0 0,0 0 0 0 0,-1 1-1 0 0,1-1 1 0 0,-1 0-2 0 0,-20-26 76 0 0,21 27-77 0 0,0-1 0 0 0,-1 0-1 0 0,1 1 1 0 0,-1-1 0 0 0,1 1 0 0 0,-1-1 0 0 0,1 1 0 0 0,-1-1-1 0 0,1 1 1 0 0,-1-1 0 0 0,1 1 0 0 0,-1 0 0 0 0,0-1-1 0 0,1 1 1 0 0,-1 0 0 0 0,0-1 1 0 0,0 1-2 0 0,0-1-1 0 0,0 1 1 0 0,0-1-1 0 0,1 1 1 0 0,-1-1-1 0 0,0 1 1 0 0,0-1 0 0 0,1 0-1 0 0,-1 1 1 0 0,0-1-1 0 0,1 0 1 0 0,-1 0-1 0 0,1 1 1 0 0,-1-1-1 0 0,1 0 1 0 0,-1 0 0 0 0,1 0-1 0 0,0 0 1 0 0,-1 0-1 0 0,1 0 1 0 0,0 0-1 0 0,0 0 1 0 0,-1 0-1 0 0,1 0 1 0 0,0 1 2 0 0,-3-8-19 0 0,3 7 20 0 0,-1 0-1 0 0,0-1 0 0 0,1 1 0 0 0,0 0 1 0 0,-1-1-1 0 0,1 1 0 0 0,0-1 1 0 0,-1 1-1 0 0,1 0 0 0 0,0-2 0 0 0,0 1 0 0 0,-1 1 0 0 0,1-1 0 0 0,-1 1 0 0 0,1-1 0 0 0,-1 1 0 0 0,0-1 0 0 0,1 1 0 0 0,-1 0 0 0 0,0-1 0 0 0,-1 0 0 0 0,1 1 0 0 0,0 0 0 0 0,0 0 0 0 0,0 0 0 0 0,1-1 0 0 0,-1 1 0 0 0,0 0 0 0 0,1 0 0 0 0,-1 0 0 0 0,1-1 0 0 0,-1 1 0 0 0,1 0 0 0 0,0-1 0 0 0,-1 1 0 0 0,1 0 0 0 0,0-2 0 0 0,0 2 0 0 0,1 0 0 0 0,-1 0 0 0 0,0 0 0 0 0,0 0 0 0 0,0 0 0 0 0,0 0 0 0 0,0 0 0 0 0,0 0 0 0 0,0 0 0 0 0,0 0 0 0 0,-1 0 0 0 0,1 0 0 0 0,0 0 0 0 0,0 0 0 0 0,-1 0 0 0 0,1 1 0 0 0,-1-1 0 0 0,1 0 0 0 0,-1 0 0 0 0,1 0 0 0 0,-1 0 0 0 0,0 0 0 0 0,1 1 0 0 0,-1-1 0 0 0,0 0 0 0 0,0 0 0 0 0,-7-8 0 0 0,1-4 0 0 0,6 11 0 0 0,1 0 0 0 0,-1 1 0 0 0,0-1 0 0 0,0 0 0 0 0,0 1 0 0 0,0-1 0 0 0,0 1 0 0 0,0 0 0 0 0,-1-1 0 0 0,1 1 0 0 0,0 0 0 0 0,-6-4 0 0 0,5 4 0 0 0,1 0 0 0 0,-1 0 0 0 0,1-1 0 0 0,-1 1 0 0 0,1 0 0 0 0,0 0 0 0 0,0-1 0 0 0,-1 1 0 0 0,1-1 0 0 0,0 0 0 0 0,-28-24 0 0 0,23 23-21 0 0,5 2 18 0 0,0 1 1 0 0,-1-1-1 0 0,1 1 0 0 0,0-1 1 0 0,0 1-1 0 0,0-1 0 0 0,0 0 1 0 0,0 1-1 0 0,0-1 0 0 0,0 0 0 0 0,1 0 1 0 0,-1 0-1 0 0,0 0 0 0 0,0 0 1 0 0,1 0-1 0 0,-2 0 3 0 0,-12-15 0 0 0,-45-42 0 0 0,57 57 0 0 0,1 0 0 0 0,0-1 0 0 0,-1 1 0 0 0,1 0 0 0 0,-1 0 0 0 0,1 0 0 0 0,-1 0 0 0 0,0 1 0 0 0,1-1 0 0 0,-2 0 0 0 0,-4-2 0 0 0,1 0 0 0 0,-6-11 0 0 0,-2 0 0 0 0,1-3 0 0 0,9 11 0 0 0,-1 1 0 0 0,1 0 0 0 0,0 0 0 0 0,-1 0 0 0 0,0 1 0 0 0,-3-3 0 0 0,7 6 0 0 0,0 0 0 0 0,-1 0 0 0 0,1 0 0 0 0,0 0 0 0 0,0 0 0 0 0,0 0 0 0 0,0 0 0 0 0,0-1 0 0 0,1 1 0 0 0,-1-1 0 0 0,-8-10 0 0 0,-5-2 0 0 0,1-2 0 0 0,2 4 0 0 0,6 6 0 0 0,0 1 0 0 0,-1 0 0 0 0,1 0 0 0 0,-1 1 0 0 0,0-1 0 0 0,-6-3 0 0 0,11 8 0 0 0,1 0 0 0 0,0 0 0 0 0,-1 0 0 0 0,1 0 0 0 0,0-1 0 0 0,0 1 0 0 0,-1 0 0 0 0,1 0 0 0 0,0-1 0 0 0,0 1 0 0 0,-1 0 0 0 0,1-1 0 0 0,0 1 0 0 0,0 0 0 0 0,0-1 0 0 0,-1 1 0 0 0,1 0 0 0 0,0-1 0 0 0,0 1 0 0 0,0 0 0 0 0,0-1 0 0 0,0 1 0 0 0,0 0 0 0 0,0-1 0 0 0,0 1 0 0 0,0-1 0 0 0,0 1 0 0 0,0 0 0 0 0,-1-1 0 0 0,1 1 0 0 0,0-1 0 0 0,0 1 0 0 0,0-1 0 0 0,0 1 0 0 0,-1-1 0 0 0,1 1 0 0 0,0 0 0 0 0,0-1 0 0 0,-1 1 0 0 0,1-1 0 0 0,0 1 0 0 0,0 0 0 0 0,-1-1 0 0 0,1 1 0 0 0,-1 0 0 0 0,1 0 0 0 0,-1-1 0 0 0,-2-1 0 0 0,0-1 0 0 0,1 1 0 0 0,-1-1 0 0 0,0 0 0 0 0,1 0 0 0 0,0 0 0 0 0,-2-3 0 0 0,-12-15 0 0 0,16 21 0 0 0,-1-1 0 0 0,1 1 0 0 0,0 0 0 0 0,-1-1 0 0 0,1 1 0 0 0,0-1 0 0 0,0 1 0 0 0,0 0 0 0 0,-1-1 0 0 0,1 1 0 0 0,0-1 0 0 0,0 1 0 0 0,0-1 0 0 0,0 1 0 0 0,0-1 0 0 0,0 1 0 0 0,0-1 0 0 0,0 1 0 0 0,0-1 0 0 0,0 0 0 0 0,0 1 0 0 0,0-1 0 0 0,0 1 0 0 0,1-1 0 0 0,-1 1 0 0 0,0-1 0 0 0,-1 1 0 0 0,1-1 0 0 0,0 1 0 0 0,0-1 0 0 0,0 1 0 0 0,0-1 0 0 0,0 1 0 0 0,0-1 0 0 0,-1 1 0 0 0,1-1 0 0 0,0 1 0 0 0,0-1 0 0 0,-1 1 0 0 0,1 0 0 0 0,0-1 0 0 0,-1 1 0 0 0,1-1 0 0 0,0 1 0 0 0,-1 0 0 0 0,1-1 0 0 0,0 1 0 0 0,-1 0 0 0 0,1 0 0 0 0,-1-1 0 0 0,1 1 0 0 0,0 0 0 0 0,-1 0 0 0 0,1 0 0 0 0,0 0 0 0 0,-1-1 0 0 0,1 1 0 0 0,0 0 0 0 0,-1 0 0 0 0,1-1 0 0 0,0 1 0 0 0,0 0 0 0 0,-1-1 0 0 0,1 1 0 0 0,0 0 0 0 0,0 0 0 0 0,0-1 0 0 0,-1 1 0 0 0,1-1 0 0 0,0 1 0 0 0,0 0 0 0 0,0-1 0 0 0,0 1 0 0 0,0 0 0 0 0,0-1 0 0 0,0 1 0 0 0,0 0 0 0 0,0-1 0 0 0,0 1 0 0 0,-1-3 0 0 0,-1 0 0 0 0,0 0 0 0 0,-1 0 0 0 0,0 1 0 0 0,1-1 0 0 0,-1 1 0 0 0,0-1 0 0 0,0 1 0 0 0,-1 0 0 0 0,1 0 0 0 0,0 0 0 0 0,-1 1 0 0 0,0-1 0 0 0,-6-3 0 0 0,-12-8 0 0 0,17 11 0 0 0,0-1 0 0 0,0 0 0 0 0,1 0 0 0 0,-1-1 0 0 0,1 1 0 0 0,0-1 0 0 0,0 0 0 0 0,0 0 0 0 0,0 0 0 0 0,0-2 0 0 0,-3-2 0 0 0,7 7 0 0 0,0 0 0 0 0,-1-1 0 0 0,1 1 0 0 0,0 0 0 0 0,-1 0 0 0 0,0 0 0 0 0,1-1 0 0 0,-1 1 0 0 0,0 0 0 0 0,0 0 0 0 0,1 0 0 0 0,-1 0 0 0 0,0 0 0 0 0,0 0 0 0 0,0 0 0 0 0,0 1 0 0 0,0-1 0 0 0,0 0 0 0 0,-1 1 0 0 0,1-1 0 0 0,0 0 0 0 0,-1 1 0 0 0,-5-4 0 0 0,6 3 0 0 0,0 0 0 0 0,0 0 0 0 0,0 0 0 0 0,0 1 0 0 0,0-1 0 0 0,0 0 0 0 0,0 1 0 0 0,0-1 0 0 0,0 1 0 0 0,0-1 0 0 0,0 1 0 0 0,0 0 0 0 0,0-1 0 0 0,0 1 0 0 0,-1 0 0 0 0,1 0 0 0 0,0 0 0 0 0,-1 0 0 0 0,0 0 0 0 0,0 0 0 0 0,1-1 0 0 0,-1 1 0 0 0,0 0 0 0 0,0-1 0 0 0,0 1 0 0 0,1-1 0 0 0,-1 1 0 0 0,0-1 0 0 0,1 0 0 0 0,-1 0 0 0 0,1 0 0 0 0,-1 0 0 0 0,1 0 0 0 0,-2-1 0 0 0,1 1 0 0 0,0 0 0 0 0,0 1 0 0 0,0-1 0 0 0,0 0 0 0 0,0 0 0 0 0,0 1 0 0 0,0 0 0 0 0,-1-1 0 0 0,-14-4 0 0 0,15 3 0 0 0,0 1 0 0 0,0 0 0 0 0,0 0 0 0 0,0 0 0 0 0,-1 0 0 0 0,1 0 0 0 0,0 1 0 0 0,-1-1 0 0 0,-30-10 0 0 0,9-1-4 0 0,9 4 17 0 0,0 1 1 0 0,-7-1-14 0 0,-21-11 309 0 0,40 18-337 0 0,1 0 1 0 0,-1 0-1 0 0,0-1 0 0 0,1 1 0 0 0,-1-1 1 0 0,1 1-1 0 0,-1-2 28 0 0,-9-5-90 0 0,5 4 90 0 0,-4-4 0 0 0,8 8 0 0 0,-1 0 0 0 0,1-3-10 0 0,2 3 8 0 0,1-1-1 0 0,-1 0 1 0 0,0 1 0 0 0,0-1-1 0 0,0 0 1 0 0,1 1-1 0 0,-1-1 1 0 0,0 1-1 0 0,0-1 1 0 0,0 1 0 0 0,0 0-1 0 0,0-1 1 0 0,0 1-1 0 0,0 0 1 0 0,0 0 0 0 0,0 0-1 0 0,0 0 1 0 0,0-1 2 0 0,-9 0-4 0 0,0-1 1 0 0,1 1 0 0 0,-1 0-1 0 0,0 1 4 0 0,-27-3 3 0 0,35 3-3 0 0,1 0 0 0 0,0 0 0 0 0,-1 0 0 0 0,1 0 0 0 0,0-1 0 0 0,-1 1 0 0 0,1 0 0 0 0,0-1 0 0 0,0 1 0 0 0,-1-1 0 0 0,1 0 0 0 0,0 1 0 0 0,-1-2 0 0 0,0 1 0 0 0,1 0 0 0 0,-1 0 0 0 0,1 0 0 0 0,-1 0 0 0 0,0 0 0 0 0,0 1 0 0 0,1-1 0 0 0,-1 0 0 0 0,0 1 0 0 0,-1-1 0 0 0,-36-13 0 0 0,18 8 0 0 0,-2 4 0 0 0,-62 1 0 0 0,72-2-11 0 0,11 2 8 0 0,0 1 0 0 0,0 0-1 0 0,0 0 1 0 0,0-1 0 0 0,0 1 0 0 0,0 0-1 0 0,0 1 1 0 0,0-1 0 0 0,0 0-1 0 0,0 1 1 0 0,0-1 0 0 0,1 1 0 0 0,-2-1 3 0 0,-9 3-11 0 0,-26-3 11 0 0,25-1 0 0 0,-7-4 0 0 0,-12 0 0 0 0,1-2 0 0 0,0-1 0 0 0,-22-9 0 0 0,48 16 0 0 0,1-1 0 0 0,-1 1 0 0 0,1 1 0 0 0,-1-1 0 0 0,-1 1 0 0 0,2 0 0 0 0,0-1 0 0 0,-1 1 0 0 0,1-1 0 0 0,0 0 0 0 0,-1 0 0 0 0,-1-2 0 0 0,-14-4 0 0 0,12 4 0 0 0,1 0 0 0 0,0 0 0 0 0,0 0 0 0 0,0-1 0 0 0,4 2 0 0 0,0 1 0 0 0,-1 0 0 0 0,1-1 0 0 0,0 2 0 0 0,0-1 0 0 0,-2 0 0 0 0,-18-6 0 0 0,20 6 0 0 0,0 0 0 0 0,1 0 0 0 0,-1 0 0 0 0,1 1 0 0 0,-1-1 0 0 0,0 1 0 0 0,1 0 0 0 0,-1 0 0 0 0,-2 0 0 0 0,2 0 0 0 0,0 0 0 0 0,0 0 0 0 0,0-1 0 0 0,0 1 0 0 0,0-1 0 0 0,0 1 0 0 0,0-1 0 0 0,-40-6 0 0 0,-26-5 0 0 0,57 8 2 0 0,0 0 0 0 0,0 2 0 0 0,-1-1 1 0 0,1 1-1 0 0,-13 1-2 0 0,-37-6 53 0 0,11-1-64 0 0,37 6-18 0 0,9 1 25 0 0,0 1-1 0 0,1-1 0 0 0,-1 0 0 0 0,0 1 0 0 0,-5 0 5 0 0,-25-2 0 0 0,-21-2 0 0 0,37 0 0 0 0,-7 2 0 0 0,19 2 0 0 0,-1-1 0 0 0,0 1 0 0 0,1-1 0 0 0,-1-1 0 0 0,-1 0 0 0 0,5 1 0 0 0,0 1 0 0 0,0-1 0 0 0,0 1 0 0 0,0 0 0 0 0,0 0 0 0 0,-1 0 0 0 0,1 1 0 0 0,0 0 0 0 0,0-1 0 0 0,0 1 0 0 0,-1 1 0 0 0,4-2 0 0 0,1 1 0 0 0,-1-1 0 0 0,1 0 0 0 0,-1 0 0 0 0,1 0 0 0 0,-1 0 0 0 0,1 0 0 0 0,-1 0 0 0 0,1 0 0 0 0,-1 0 0 0 0,1 0 0 0 0,-1 0 0 0 0,1 0 0 0 0,0 0 0 0 0,-1 0 0 0 0,1 0 0 0 0,-1 0 0 0 0,1-1 0 0 0,-1 1 0 0 0,1 0 0 0 0,-1 0 0 0 0,1-1 0 0 0,0 1 0 0 0,-1 0 0 0 0,0-1 0 0 0,1 1 0 0 0,0 0 0 0 0,-1 0 0 0 0,1-1 0 0 0,-1 1 0 0 0,1 0 0 0 0,0 0 0 0 0,-1 0 0 0 0,1-1 0 0 0,-1 1 0 0 0,1 0 0 0 0,-1 0 0 0 0,1 0 0 0 0,-1 0 0 0 0,1 0 0 0 0,-1 0 0 0 0,1 0 0 0 0,-1 0 0 0 0,1 0 0 0 0,-1 0 0 0 0,1 0 0 0 0,-1 1 0 0 0,1-1 0 0 0,-1 0 0 0 0,-6 2 0 0 0,0-1 0 0 0,0 0 0 0 0,0 0 0 0 0,0 0 0 0 0,0-1 0 0 0,0 0 0 0 0,-4-1 0 0 0,1 1 0 0 0,0 0 0 0 0,0 0 0 0 0,-7 2 0 0 0,-14 0 0 0 0,24-3 0 0 0,0 2 0 0 0,0-1 0 0 0,0 1 0 0 0,0 0 0 0 0,-20 1-2 0 0,3-3 15 0 0,-14 2-24 0 0,36-2 11 0 0,0 1 0 0 0,0 0 0 0 0,1-1 0 0 0,-1 1 0 0 0,0 0 0 0 0,0 0 0 0 0,0 1 0 0 0,0-1 0 0 0,1 0 0 0 0,-1 1 0 0 0,0-1 0 0 0,0 1 0 0 0,-6 0 0 0 0,2-1 0 0 0,1 0 0 0 0,-1 0 0 0 0,1 1 0 0 0,-1-1 0 0 0,-2 2 0 0 0,1-1 0 0 0,0 2 0 0 0,6-2 0 0 0,-1-1 0 0 0,1 1 0 0 0,-1 0 0 0 0,1-1 0 0 0,-1 1 0 0 0,1-1 0 0 0,-1 0 0 0 0,1 1 0 0 0,-1-1 0 0 0,0 0 0 0 0,1 0 0 0 0,-1 0 0 0 0,1 0 0 0 0,-1-1 0 0 0,-4 3 0 0 0,4-1 0 0 0,0 0 0 0 0,0 0 0 0 0,0-1 0 0 0,-1 1 0 0 0,1-1 0 0 0,0 0 0 0 0,0 1 0 0 0,-1-1 0 0 0,1 0 0 0 0,0 0 0 0 0,0 0 0 0 0,-1-1 0 0 0,1 1 0 0 0,0 0 0 0 0,-2-2 0 0 0,1 1 0 0 0,2 0 0 0 0,0 1 0 0 0,1 0 0 0 0,-1-1 0 0 0,0 1 0 0 0,1 0 0 0 0,-1-1 0 0 0,0 1 0 0 0,0 0 0 0 0,0 0 0 0 0,1 0 0 0 0,-1 0 0 0 0,0 0 0 0 0,0 0 0 0 0,0 0 0 0 0,1 0 0 0 0,-1 0 0 0 0,0 0 0 0 0,0 0 0 0 0,0 0 0 0 0,-5 1 0 0 0,4 0 0 0 0,0-1 0 0 0,0 0 0 0 0,-1 0 0 0 0,1 0 0 0 0,0 0 0 0 0,0 0 0 0 0,0-1 0 0 0,0 1 0 0 0,0 0 0 0 0,-1-1 0 0 0,-1-1 0 0 0,-17 4 0 0 0,13-1 0 0 0,-20 6 0 0 0,1 1-64 0 0,23-6 85 0 0,-2 1 51 0 0,1-1 0 0 0,-1 0 0 0 0,1-1 0 0 0,-1 1 0 0 0,0-1 0 0 0,-2 0-72 0 0,-27 5-285 0 0,33-5 282 0 0,-10 2-37 0 0,-1 0 0 0 0,-8 1 40 0 0,17-4 1 0 0,0 1-1 0 0,1 0 0 0 0,-1 0 0 0 0,0 0 1 0 0,0 0-1 0 0,1 0 0 0 0,-1 1 0 0 0,-1 0 0 0 0,-16 7 9 0 0,17-8-10 0 0,-3 2-10 0 0,0-1 1 0 0,0-1-1 0 0,0 1 1 0 0,0-1 0 0 0,0 0-1 0 0,-2-1 11 0 0,-19 5 214 0 0,16-2-92 0 0,11-3-121 0 0,1 0 1 0 0,0 0-1 0 0,-1 1 1 0 0,1-1-1 0 0,-1 0 0 0 0,1 0 1 0 0,-1 0-1 0 0,1 0 1 0 0,0 0-1 0 0,-1 0 0 0 0,1 0 1 0 0,-1 0-1 0 0,1 0 1 0 0,-1 0-1 0 0,1 0 0 0 0,-1 0 1 0 0,1 0-1 0 0,-1 0 1 0 0,1 0-1 0 0,0 0 0 0 0,-1 0 1 0 0,1-1-1 0 0,-1 1 0 0 0,1 0 1 0 0,0 0-1 0 0,-1 0 1 0 0,0-1-2 0 0,-1 0-34 0 0,-8 0 0 0 0,-1 0 0 0 0,0 1 0 0 0,0 0 0 0 0,0 1 0 0 0,0 0 0 0 0,-1 1 34 0 0,11-2 0 0 0,-23 6-12 0 0,-10 4-59 0 0,3-2 2 0 0,22-4 55 0 0,5-2 8 0 0,-13-2 10 0 0,15 0-4 0 0,1 1 0 0 0,-1-1 0 0 0,0 0 0 0 0,0 1 0 0 0,1-1 0 0 0,-1 1 0 0 0,0-1 0 0 0,1 1 0 0 0,-1 0 0 0 0,1 0 0 0 0,-1 0 0 0 0,0 0 0 0 0,-7 4 0 0 0,-11-1 0 0 0,17-3 0 0 0,-26 14 0 0 0,24-13-7 0 0,0 1 1 0 0,0-1-1 0 0,1 1 0 0 0,-1 1 1 0 0,1-1-1 0 0,-1 1 0 0 0,1 0 1 0 0,-1 1 6 0 0,-4 4-11 0 0,6-8 8 0 0,2-1 3 0 0,1 0 1 0 0,-1 0-1 0 0,0 0 0 0 0,1 0 0 0 0,-1 0 0 0 0,0 0 0 0 0,1 0 0 0 0,-1 0 0 0 0,1 0 0 0 0,-1 0 1 0 0,0 0-1 0 0,1 1 0 0 0,-1-1 0 0 0,0 0 0 0 0,1 0 0 0 0,-1 1 0 0 0,1-1 0 0 0,-1 0 0 0 0,1 1 1 0 0,-1-1-1 0 0,1 1 0 0 0,-1-1 0 0 0,1 1 0 0 0,-1-1 0 0 0,-48 27 311 0 0,43-24-424 0 0,-12 5-13 0 0,15-6 126 0 0,1-1 0 0 0,-1 0 0 0 0,0 0 0 0 0,1 0 0 0 0,-1-1 0 0 0,0 1 0 0 0,-1 0 0 0 0,-16 5 0 0 0,14-2 0 0 0,4-3 0 0 0,1 0 0 0 0,0 0 0 0 0,-1 0 0 0 0,1 0 0 0 0,-1 0 0 0 0,1 0 0 0 0,-1-1 0 0 0,1 1 0 0 0,-1-1 0 0 0,0 1 0 0 0,-3 0 0 0 0,1 1 0 0 0,0-1 0 0 0,-1 1 0 0 0,1 0 0 0 0,-3 2 0 0 0,-7 4 0 0 0,-1 0 0 0 0,13-7 0 0 0,0 0 0 0 0,0 1 0 0 0,0-1 0 0 0,-1 0 0 0 0,1 0 0 0 0,0 0 0 0 0,-1-1 0 0 0,1 1 0 0 0,-1 0 0 0 0,1-1 0 0 0,0 0 0 0 0,-3 1 0 0 0,-2 0 0 0 0,1 0 0 0 0,-1 0 0 0 0,1 1 0 0 0,-1 0 0 0 0,1 0 0 0 0,0 0 0 0 0,0 1 0 0 0,-2 1 0 0 0,-29 10 0 0 0,22-9 0 0 0,0 1 0 0 0,0 0 0 0 0,-1 1 0 0 0,5-1 0 0 0,8-5 4 0 0,1 0 1 0 0,0 1-1 0 0,0-1 1 0 0,0 0-1 0 0,0 1 0 0 0,0 0 1 0 0,0-1-1 0 0,0 1 1 0 0,0 0-1 0 0,1 0 0 0 0,-1 0 1 0 0,0 2-5 0 0,-10 8 27 0 0,-30 15-110 0 0,30-19 61 0 0,10-5 1 0 0,-1 0 11 0 0,0-2 10 0 0,0 0 0 0 0,-12 7 0 0 0,-12 6 0 0 0,4 0 0 0 0,17-12 0 0 0,-8 7 0 0 0,12-6 0 0 0,0 0 0 0 0,-2-2 0 0 0,-10 10 0 0 0,-10 11 0 0 0,17-14 0 0 0,-2 2 0 0 0,6-10 0 0 0,0 1 0 0 0,-7 7 0 0 0,-33 30 0 0 0,29-26 0 0 0,0 0 0 0 0,1 2 0 0 0,-7 7 0 0 0,-3 14 0 0 0,18-27 0 0 0,-1 1 0 0 0,0-1 0 0 0,0 0 0 0 0,0-1 0 0 0,-3 2 0 0 0,2-1 0 0 0,0 0 0 0 0,0 0 0 0 0,0 1 0 0 0,1 0 0 0 0,0 1 0 0 0,1-1 0 0 0,-1 0 0 0 0,0-1 0 0 0,0 0 0 0 0,-1 0 0 0 0,-4 3 0 0 0,-7 11-112 0 0,15-18 85 0 0,1-1 0 0 0,0 0 0 0 0,0 0 0 0 0,-1 0 0 0 0,0-1 0 0 0,1 1 0 0 0,-1-1 0 0 0,-2 2 27 0 0,-27 16 216 0 0,22-15-200 0 0,9-3-12 0 0,0-1-4 0 0,1-1 0 0 0,0 1-1 0 0,0 0 1 0 0,0-1 0 0 0,-1 1 0 0 0,1-1 0 0 0,0 1 0 0 0,-1 0-1 0 0,1-1 1 0 0,-1 1 0 0 0,1-1 0 0 0,0 1 0 0 0,-1-1-1 0 0,1 1 1 0 0,-1-1 0 0 0,0 0 0 0 0,1 1 0 0 0,-1-1-1 0 0,1 1 1 0 0,-1-1 0 0 0,0 0 0 0 0,-1 3 0 0 0,-6 7 0 0 0,7-9 0 0 0,0 0 1 0 0,0 0-1 0 0,0 0 1 0 0,0 0-1 0 0,-1-1 1 0 0,1 1-1 0 0,0 0 1 0 0,-1 0-1 0 0,1-1 1 0 0,0 1-1 0 0,-2 0 0 0 0,-2 4-25 0 0,3-2 19 0 0,0 1-1 0 0,-1-1 1 0 0,1 0 0 0 0,-1-1-1 0 0,1 1 1 0 0,-1 0 0 0 0,0-1-1 0 0,-2 2 7 0 0,5-4 5 0 0,-1 0-1 0 0,1 0 0 0 0,-1 1 0 0 0,1-1 0 0 0,-1 0 0 0 0,0 1 0 0 0,1-1 0 0 0,-1 0 1 0 0,1 1-1 0 0,0-1 0 0 0,-1 1 0 0 0,1-1 0 0 0,-1 1 0 0 0,1-1 0 0 0,0 1 1 0 0,-1 0-1 0 0,1-1 0 0 0,0 1 0 0 0,0-1 0 0 0,-1 1 0 0 0,1-1 0 0 0,0 1 1 0 0,0 0-1 0 0,0-1 0 0 0,0 1-4 0 0,-1 3 10 0 0,-3 0 45 0 0,-1 1 0 0 0,1-1 1 0 0,-1 1-1 0 0,-3 1-55 0 0,4-3-19 0 0,0 1-4 0 0,0-1 0 0 0,0 0 0 0 0,0 0 0 0 0,-1 0 0 0 0,1 0 0 0 0,-5 1 23 0 0,1 0-19 0 0,-2 3 19 0 0,5-3 34 0 0,0 0 1 0 0,-1-1-1 0 0,1 1 1 0 0,-1-1-1 0 0,0 0 1 0 0,-1-1-35 0 0,1 1 35 0 0,1 0 1 0 0,-1 0 0 0 0,1 0 0 0 0,-1 0 0 0 0,1 1-1 0 0,0 0-35 0 0,-3 2-74 0 0,0 0 0 0 0,0-1 1 0 0,0 0-1 0 0,-4 2 74 0 0,-13 7-126 0 0,17-12 126 0 0,7-1 0 0 0,0-1 0 0 0,-1 0 0 0 0,1 1 0 0 0,0-1 0 0 0,0 1 0 0 0,-1-1 0 0 0,1 1 0 0 0,0-1 0 0 0,0 1 0 0 0,0 0 0 0 0,0 0 0 0 0,0 0 0 0 0,0 0 0 0 0,-1 0 0 0 0,-47 32 0 0 0,19-14 0 0 0,7 0 0 0 0,11-9 0 0 0,1 0 0 0 0,0 0 0 0 0,-10 12 0 0 0,-8 6-184 0 0,22-21 112 0 0,0-1 0 0 0,-1 2 0 0 0,0 1 72 0 0,-19 17 296 0 0,-6 17-269 0 0,22-30-108 0 0,1 1 1 0 0,0 0-1 0 0,-3 7 81 0 0,10-16-17 0 0,0 0-1 0 0,-1-1 1 0 0,0 1-1 0 0,-3 3 18 0 0,3-5-4 0 0,1 1 0 0 0,0 0 1 0 0,0 0-1 0 0,0-1 0 0 0,1 2 0 0 0,-1-1 0 0 0,1 0 4 0 0,-5 10 0 0 0,0 0 0 0 0,-1-1 0 0 0,-5 6 0 0 0,4-6 0 0 0,-4 5 0 0 0,12-16 0 0 0,-4 9 0 0 0,3 8 0 0 0,-1-3 0 0 0,2-8 0 0 0,0 0 0 0 0,-1-1 0 0 0,0 1 0 0 0,-1 0 0 0 0,-3 6 0 0 0,6-11 0 0 0,-9 13 0 0 0,-51 84 328 0 0,37-74-328 0 0,7-9 0 0 0,0 2 0 0 0,7-6-103 0 0,0 0-1 0 0,0-1 1 0 0,-11 10 103 0 0,18-20 3 0 0,-5 8-1 0 0,-1 0-1 0 0,1 0 1 0 0,1 1-1 0 0,0-1 1 0 0,0 2-1 0 0,1-1 1 0 0,0 3-2 0 0,-8 24-27 0 0,-4 23 27 0 0,6-21-5 0 0,-5 10 5 0 0,-17 34 0 0 0,-17 21 0 0 0,36-77 31 0 0,6-13-10 0 0,1 0 0 0 0,-3 11-21 0 0,-25 64 91 0 0,24-66-134 0 0,-1 0 0 0 0,-1 0 0 0 0,-1-2 0 0 0,-5 7 43 0 0,-7 7 0 0 0,6-9 0 0 0,-11 22 0 0 0,26-38 0 0 0,5-10 0 0 0,-1 0 0 0 0,1 0 0 0 0,0 0 0 0 0,-1 0 0 0 0,1 0 0 0 0,-1 0 0 0 0,1 0 0 0 0,-1 0 0 0 0,0 0 0 0 0,1 0 0 0 0,-1-1 0 0 0,0 1 0 0 0,1 0 0 0 0,-1 0 0 0 0,-1 0 0 0 0,-2 3 0 0 0,1 0 0 0 0,-1 1 0 0 0,1-1 0 0 0,0 1 0 0 0,0 0 0 0 0,0 0 0 0 0,1 0 0 0 0,-1 3 0 0 0,-4 5 0 0 0,6-9 0 0 0,0 0 0 0 0,0-1 0 0 0,0 1 0 0 0,0 0 0 0 0,0 0 0 0 0,1 0 0 0 0,0 3 0 0 0,0-2 0 0 0,-1 0 0 0 0,1-1 0 0 0,-1 1 0 0 0,0-1 0 0 0,0 1 0 0 0,-2 3 0 0 0,-9 44 0 0 0,-19 27 0 0 0,13-41 103 0 0,13-29-61 0 0,0 0 0 0 0,1 1-1 0 0,0-1 1 0 0,0 1 0 0 0,0 4-42 0 0,-9 23-112 0 0,10-31 87 0 0,0 0 0 0 0,1 0 0 0 0,0 0 0 0 0,0 0 0 0 0,1 1 0 0 0,-1-1 0 0 0,1 0 0 0 0,1 2 25 0 0,-1 0 0 0 0,0 0 0 0 0,0 0 0 0 0,-1 0 0 0 0,0 0 0 0 0,-2 3 0 0 0,-4 22 0 0 0,7-29 0 0 0,0-1 0 0 0,0 1 0 0 0,0 0 0 0 0,-1-1 0 0 0,0 1 0 0 0,1-1 0 0 0,-2 1 0 0 0,1-1 0 0 0,1 0 0 0 0,-1 0 0 0 0,1 0 0 0 0,-1 0 0 0 0,1 0 0 0 0,0 0 0 0 0,0 0 0 0 0,1 0 0 0 0,-1 0 0 0 0,1 0 0 0 0,-1 1 0 0 0,1-1 0 0 0,0-2 0 0 0,0 0 0 0 0,0 0 0 0 0,0 0 0 0 0,0 0 0 0 0,0 0 0 0 0,0 0 0 0 0,-1 0 0 0 0,1 0 0 0 0,0 0 0 0 0,-1 0 0 0 0,1 0 0 0 0,-1 0 0 0 0,1 0 0 0 0,-6 13 0 0 0,4-9 0 0 0,1-1 0 0 0,-5 28 0 0 0,-2 0 0 0 0,5-21 0 0 0,2-10 20 0 0,1 0-1 0 0,-1 0 1 0 0,1 0 0 0 0,0 0-1 0 0,-1 0 1 0 0,1 0-1 0 0,0 0 1 0 0,0 0 0 0 0,0 0-1 0 0,0 0 1 0 0,0 0 0 0 0,0 0-1 0 0,0 0 1 0 0,0 0-1 0 0,1 1-19 0 0,0 5 171 0 0,1 2-148 0 0,-1-8-18 0 0,-1-1 0 0 0,1 1 0 0 0,0 0-1 0 0,0-1 1 0 0,0 1 0 0 0,0 0 0 0 0,-1-1 0 0 0,1 1-1 0 0,0-1 1 0 0,0 1 0 0 0,0-1 0 0 0,0 0 0 0 0,0 1 0 0 0,0-1-1 0 0,0 0 1 0 0,1 0 0 0 0,-1 1 0 0 0,0-1 0 0 0,0 0 0 0 0,0 0-1 0 0,0 0 1 0 0,0-1 0 0 0,0 1 0 0 0,0 0 0 0 0,0 0 0 0 0,0 0-1 0 0,0-1 1 0 0,0 1 0 0 0,0-1 0 0 0,0 1 0 0 0,0-1 0 0 0,0 1-1 0 0,0-1 1 0 0,0 1 0 0 0,0-1 0 0 0,-1 0 0 0 0,1 0-5 0 0,6-4 59 0 0,-1 0 0 0 0,0-1 1 0 0,0 0-1 0 0,3-4-59 0 0,-3 3 16 0 0,8-8-16 0 0,19-23 0 0 0,-9 10 28 0 0,4-5 8 0 0,-14 12-36 0 0,1 0 0 0 0,1 1 0 0 0,8-7 0 0 0,16-17 0 0 0,-9 10 0 0 0,33-28 0 0 0,-38 39 0 0 0,-12 10 0 0 0,0 1 0 0 0,1 0 0 0 0,0 1 0 0 0,5-2 0 0 0,32-21 0 0 0,-13 7 0 0 0,-19 14-33 0 0,-10 7-7 0 0,-1 0 0 0 0,1 0 1 0 0,1 1-1 0 0,-1 1 0 0 0,1-1 0 0 0,0 2 0 0 0,8-3 40 0 0,13 3-11 0 0,-23 2-31 0 0,0 2 31 0 0,-2 1 11 0 0,-1 0 0 0 0,11 8 0 0 0,-16-9 0 0 0,0-1 0 0 0,-1 0 0 0 0,1 1 0 0 0,0-1 0 0 0,0 0 0 0 0,-1 1 0 0 0,1-1 0 0 0,0 1 0 0 0,-1-1 0 0 0,1 1 0 0 0,-1-1 0 0 0,1 1 0 0 0,-1 0 0 0 0,1-1 0 0 0,-1 1 0 0 0,1 0 0 0 0,-1-1 0 0 0,1 2 0 0 0,5 11 0 0 0,6 6 0 0 0,-7-10 0 0 0,-5-5 0 0 0,-1-4 0 0 0,1 1 0 0 0,0 0 0 0 0,0-1 0 0 0,-1 1 0 0 0,1 0 0 0 0,0-1 0 0 0,0 1 0 0 0,0 0 0 0 0,0 0 0 0 0,0-1 0 0 0,0 1 0 0 0,0 0 0 0 0,0-1 0 0 0,0 1 0 0 0,0 0 0 0 0,0-1 0 0 0,0 1 0 0 0,1 0 0 0 0,-1-1 0 0 0,0 1 0 0 0,0 0 0 0 0,2 4-17 0 0,-1-1 0 0 0,0 1 0 0 0,0 1 0 0 0,-1-1 0 0 0,1 0 0 0 0,-1 0 0 0 0,0 0 0 0 0,-1 1 17 0 0,0 8-32 0 0,-2 4 32 0 0,-2 2 0 0 0,5-17 0 0 0,-1 0 0 0 0,1 0 0 0 0,-1 0 0 0 0,0 0 0 0 0,0 0 0 0 0,0-1 0 0 0,-1 1 0 0 0,1 0 0 0 0,-1-1 0 0 0,1 1 0 0 0,-2 0 0 0 0,-1 3 0 0 0,-1 0 0 0 0,0 0 0 0 0,-5 5 0 0 0,-1-3 0 0 0,9-7 0 0 0,0 0 0 0 0,1 0 0 0 0,-1 0 0 0 0,0 1 0 0 0,1-1 0 0 0,-1 1 0 0 0,1-1 0 0 0,-1 1 0 0 0,0 1 0 0 0,-1 0 0 0 0,0 1 0 0 0,0-1 0 0 0,-1 1 0 0 0,1-1 0 0 0,-1 0 0 0 0,0 0 0 0 0,0-1 0 0 0,-4 3 0 0 0,-20 15 0 0 0,16-11 4 0 0,1 0 1 0 0,-2-1-1 0 0,1-1 1 0 0,-1 0-1 0 0,-13 5-4 0 0,8-4 11 0 0,1 0-1 0 0,1 2 0 0 0,-6 3-10 0 0,-4 1 55 0 0,21-12-46 0 0,1 0-1 0 0,-1 0 1 0 0,1 1 0 0 0,0-1-1 0 0,0 1 1 0 0,-2 1-9 0 0,6-3 22 0 0,-1 0-12 0 0,1-1 0 0 0,0 0 0 0 0,0 1 0 0 0,-1-1-1 0 0,1 1 1 0 0,0-1 0 0 0,-1 0 0 0 0,1 1 0 0 0,0-1 0 0 0,-1 0 0 0 0,1 0-1 0 0,-1 1 1 0 0,1-1 0 0 0,0 0 0 0 0,-1 0 0 0 0,1 1 0 0 0,-1-1-1 0 0,1 0 1 0 0,-1 0 0 0 0,1 0 0 0 0,-1 0 0 0 0,1 0 0 0 0,-1 0 0 0 0,1 0-1 0 0,-1 0 1 0 0,1 0 0 0 0,-1 0-10 0 0,1 1 80 0 0,-3 2-87 0 0,3-2-101 0 0,0-1 0 0 0,0 0 48 0 0,0-3 74 0 0,1 0-1 0 0,-1 1 0 0 0,1-1 0 0 0,0 0 0 0 0,0 0 0 0 0,0 1 1 0 0,0-1-1 0 0,1-2-13 0 0,11-10-77 0 0,0 0 1 0 0,1 0 0 0 0,1 1 0 0 0,13-10 76 0 0,-19 17-6 0 0,10-7-15 0 0,0 1 1 0 0,2 1-1 0 0,-1 0 1 0 0,1 2-1 0 0,10-3 21 0 0,22-12-25 0 0,-5 3 25 0 0,18-10 0 0 0,-51 25 0 0 0,0 1 0 0 0,-1 0 0 0 0,2 1 0 0 0,-1 0 0 0 0,12-1 0 0 0,5-2 0 0 0,-26 7-8 0 0,-1 0 1 0 0,0 0-1 0 0,1 0 1 0 0,-1 0-1 0 0,1 1 1 0 0,-1 0-1 0 0,6 1 8 0 0,28-1-11 0 0,-35-1 14 0 0,4 2 8 0 0,7 10-24 0 0,-13-9-56 0 0,-2-1 12 0 0,4 5 46 0 0,0 5 11 0 0,-3-10 0 0 0,-1 0 0 0 0,1 0 0 0 0,-1 0 0 0 0,0 0 0 0 0,1 0 0 0 0,-1 0 0 0 0,0 0 0 0 0,0 0 0 0 0,0 0 0 0 0,0 0 0 0 0,0 0 0 0 0,0 0 0 0 0,0 0 0 0 0,0 0 0 0 0,0 1 0 0 0,0-1 0 0 0,-1 0 0 0 0,1 0 0 0 0,0 0 0 0 0,-1 0 0 0 0,0 0 0 0 0,-4 11 0 0 0,2-6-9 0 0,0 0-1 0 0,-1 0 1 0 0,1-1-1 0 0,-1 0 1 0 0,-1 0-1 0 0,1 0 1 0 0,-1 0-1 0 0,0-1 1 0 0,0 1-1 0 0,0-1 1 0 0,-1 0 9 0 0,-22 20-32 0 0,26-22 32 0 0,-1 0 0 0 0,1 0 0 0 0,-1-1 0 0 0,0 1 0 0 0,0-1 0 0 0,0 1 0 0 0,0-1 0 0 0,-1 0 0 0 0,-18 10 0 0 0,10-4 0 0 0,1-1 0 0 0,-1 0 0 0 0,-1 0 0 0 0,-2 0 0 0 0,12-5 0 0 0,1-1 0 0 0,0 1 0 0 0,0 0 0 0 0,0 0 0 0 0,0 0 0 0 0,0 0 0 0 0,0 0 0 0 0,0 0 0 0 0,0 1 0 0 0,1-1 0 0 0,-1 1 0 0 0,0-1 0 0 0,1 1 0 0 0,-1 0 0 0 0,-23 21 0 0 0,11-12 0 0 0,4-2 0 0 0,-1 0 0 0 0,0-1 0 0 0,0 0 0 0 0,-11 5 0 0 0,0 1-15 0 0,17-11 9 0 0,-1 1 0 0 0,1-1 0 0 0,0 0 0 0 0,-1 0 0 0 0,0-1-1 0 0,1 0 1 0 0,-1 0 0 0 0,-2 0 6 0 0,-2 1 0 0 0,7-2 0 0 0,-1 0 0 0 0,1 0 0 0 0,-1-1 0 0 0,1 1 0 0 0,0-1 0 0 0,-1 0 0 0 0,1 0 0 0 0,-1 0 0 0 0,1 0 0 0 0,-1 0 0 0 0,1-1 0 0 0,-1 0 0 0 0,-2 0 0 0 0,4 0 6 0 0,1 0 0 0 0,-1 1 0 0 0,0-1 0 0 0,0 0 0 0 0,1 0 0 0 0,-1 0 0 0 0,1 0 0 0 0,-1 0 0 0 0,1-1 0 0 0,-1 1 0 0 0,1 0 0 0 0,0-1 0 0 0,-1 1 0 0 0,1-1 0 0 0,0 1 0 0 0,0-1 0 0 0,0 0-6 0 0,-2-4 22 0 0,1 5-17 0 0,1-1 0 0 0,-1 0 0 0 0,1 0 0 0 0,0-1 0 0 0,0 1 1 0 0,0 0-1 0 0,0 0 0 0 0,0-1 0 0 0,1 1 0 0 0,-1 0 0 0 0,1-1-5 0 0,-5-12 20 0 0,2 9-20 0 0,3 0 0 0 0,-7-20 0 0 0,3 18 0 0 0,0 1 0 0 0,1 5-7 0 0,1 1 1 0 0,-1-1-1 0 0,1 1 0 0 0,-1-1 1 0 0,1 1-1 0 0,-1 0 1 0 0,0 0-1 0 0,1 0 0 0 0,-1 0 1 0 0,0 1-1 0 0,0-1 0 0 0,0 1 1 0 0,0-1-1 0 0,0 1 0 0 0,1 0 1 0 0,-1 0-1 0 0,0 1 0 0 0,0-1 1 0 0,0 1-1 0 0,-2 0 7 0 0,1-1-3 0 0,-7 3 3 0 0,0 0 0 0 0,1 0 0 0 0,-9 4 0 0 0,-18 5 0 0 0,25-7-18 0 0,-1 0 1 0 0,1 1-1 0 0,0 1 1 0 0,0 0-1 0 0,1 0 0 0 0,0 1 1 0 0,-10 9 17 0 0,9-8-5 0 0,-23 22-128 0 0,14-14 157 0 0,-5 5 5 0 0,22-20-29 0 0,-7 11 0 0 0,2-4 0 0 0,-6 2 0 0 0,8-3 0 0 0,0 2 0 0 0,-2 1 0 0 0,-8 6 0 0 0,11-12 0 0 0,-13 12 0 0 0,18-14 0 0 0,-12 9 0 0 0,-13 16 64 0 0,1-5-64 0 0,-7 1 0 0 0,-2-9 0 0 0,9-3 53 0 0,19-9-48 0 0,-1 1-6 0 0,1-1 1 0 0,1 1-1 0 0,-1 1 1 0 0,0-1 0 0 0,1 1-1 0 0,0 0 1 0 0,0 0-1 0 0,1 0 1 0 0,-1 1-1 0 0,-1 3 1 0 0,3-5-10 0 0,1-2 4 0 0,0 0 0 0 0,0 1 0 0 0,0-1 0 0 0,0 1-1 0 0,1 0 1 0 0,0-1 0 0 0,-2 4 6 0 0,1-4 0 0 0,2-2 0 0 0,0 1 0 0 0,-1-1 0 0 0,1 0 0 0 0,-1 0 0 0 0,1 1 0 0 0,0-1 0 0 0,-1 0 0 0 0,1 1 0 0 0,0-1 0 0 0,-1 1 0 0 0,1-1 0 0 0,0 0 0 0 0,0 1 0 0 0,-1-1 0 0 0,1 1 0 0 0,0-1 0 0 0,0 1 0 0 0,0-1 0 0 0,0 1 0 0 0,-1-1 0 0 0,1 1 0 0 0,0-1 0 0 0,0 1 0 0 0,-2 5 0 0 0,0-1 0 0 0,1 1 0 0 0,-1 0 0 0 0,1 1 0 0 0,0 3 0 0 0,-3 11 0 0 0,0 35 0 0 0,-5-21 8 0 0,0-4 37 0 0,0 13-45 0 0,-1-14 7 0 0,8-24-24 0 0,0 1-1 0 0,0-1 0 0 0,0 1 0 0 0,0 2 18 0 0,1-4-8 0 0,1 0-10 0 0,-1 0 0 0 0,0 1 0 0 0,0-1-1 0 0,-1 0 1 0 0,1 0 0 0 0,-2 2 18 0 0,1-1 0 0 0,0 0 0 0 0,1 1 0 0 0,-1 0 0 0 0,1-1 0 0 0,1 1 0 0 0,-1 1 0 0 0,1 0 0 0 0,-1-1 0 0 0,0 1 0 0 0,-1-1 0 0 0,1 0 0 0 0,-1 1 0 0 0,0-3 0 0 0,1 0-1 0 0,0 0 1 0 0,0 1-1 0 0,1-1 1 0 0,-1 3 0 0 0,-2 18 13 0 0,1-9 42 0 0,3 10-68 0 0,-1-6-2 0 0,1-9 5 0 0,-1 0 1 0 0,0-1-1 0 0,-1 1 1 0 0,-3 11 9 0 0,4-21 0 0 0,-1 0 0 0 0,1 0 0 0 0,-1 0 0 0 0,1 0 0 0 0,0 0 0 0 0,-1 0 0 0 0,1 0 0 0 0,0 0 0 0 0,1 0 0 0 0,-1 0 0 0 0,0 1 0 0 0,1 4 0 0 0,-1 117 216 0 0,0-105-216 0 0,0-18 0 0 0,0 0 0 0 0,0 0 0 0 0,0 0 0 0 0,0 0 0 0 0,0 0 0 0 0,0 0 0 0 0,1 0 0 0 0,-1 0 0 0 0,0 0 0 0 0,0 0 0 0 0,1 0 0 0 0,-1 0 0 0 0,1 0 0 0 0,-1 0 0 0 0,1 0 0 0 0,-1 0 0 0 0,1 0 0 0 0,0 0 0 0 0,-1 0 0 0 0,1 0 0 0 0,0 0 0 0 0,-1 0 0 0 0,0 0 0 0 0,1 0 0 0 0,-1 1 0 0 0,1-1 0 0 0,-1 0 0 0 0,0 0 0 0 0,0 0 0 0 0,0 0 0 0 0,0 1 0 0 0,0-1 0 0 0,0 0 0 0 0,0 0 0 0 0,0 1 0 0 0,1 1 0 0 0,0 0 0 0 0,-7 17 0 0 0,5-13 0 0 0,1 1 0 0 0,-1 3 0 0 0,-2-3 0 0 0,-2 1 0 0 0,4-6 0 0 0,-2 9 0 0 0,2-10 0 0 0,0 0 0 0 0,1 0 0 0 0,-1 0 0 0 0,0 0 0 0 0,0 0 0 0 0,0 0 0 0 0,0-1 0 0 0,-1 1 0 0 0,0 1 0 0 0,-17 23 0 0 0,14-19 0 0 0,-2 2 0 0 0,2 1 0 0 0,-3 18 64 0 0,2 2-64 0 0,1-6 0 0 0,3-15 0 0 0,0 0 0 0 0,0-1 0 0 0,-1 1 0 0 0,-1-1 0 0 0,-4 15 0 0 0,4-13 0 0 0,2-10 0 0 0,0 2 0 0 0,-1 17 0 0 0,-3 11 0 0 0,5-15 0 0 0,-3-1 0 0 0,-16 34 0 0 0,14-21 0 0 0,3-8 0 0 0,2-18 0 0 0,1 0 0 0 0,-1 0 0 0 0,1 0 0 0 0,0 0 0 0 0,0 0 0 0 0,-1 0 0 0 0,1 0 0 0 0,0 1 0 0 0,0-1 0 0 0,0 0 0 0 0,0 0 0 0 0,0 0 0 0 0,0 0 0 0 0,0 0 0 0 0,0 0 0 0 0,1 0 0 0 0,-1 1 0 0 0,1 2 0 0 0,-4 38 0 0 0,3-41 0 0 0,0 1 0 0 0,0-1 0 0 0,0 0 0 0 0,0 1 0 0 0,0-1 0 0 0,0 0 0 0 0,0 0 0 0 0,0 1 0 0 0,-1-1 0 0 0,1 0 0 0 0,0 1 0 0 0,-1-1 0 0 0,1 0 0 0 0,-1 0 0 0 0,1 0 0 0 0,-1 0 0 0 0,0 1 0 0 0,0-1 0 0 0,-2 5 0 0 0,1 13 0 0 0,2-16 0 0 0,-1 1 0 0 0,1 0 0 0 0,-1 0 0 0 0,0 0 0 0 0,0 0 0 0 0,0-1 0 0 0,-1 2 0 0 0,1-2 6 0 0,0 0 1 0 0,0 1-1 0 0,0-1 1 0 0,0 0-1 0 0,1 1 0 0 0,-1-1 1 0 0,1 1-7 0 0,-3 11 19 0 0,2-13-19 0 0,0 2 0 0 0,3 10 0 0 0,2 32 0 0 0,0-4 0 0 0,-3-36 0 0 0,-1-1 0 0 0,0 0 0 0 0,0 0 0 0 0,0 1 0 0 0,-1-1 0 0 0,0 3 0 0 0,-2 17 0 0 0,3-23 0 0 0,0 1 0 0 0,0-1 0 0 0,-1 1 0 0 0,1-1 0 0 0,-1 0 0 0 0,0 1 0 0 0,0-1 0 0 0,0 0 0 0 0,0 1 0 0 0,0 0 0 0 0,0-2 0 0 0,0 1 0 0 0,0-1 0 0 0,0 1 0 0 0,1-1 0 0 0,-1 1 0 0 0,1 0 0 0 0,-1-1 0 0 0,1 1 0 0 0,0 0 0 0 0,-1 0 0 0 0,1-1 0 0 0,0 1 0 0 0,0 0 0 0 0,0 0 0 0 0,1-1 0 0 0,-1 1 0 0 0,-1 10 0 0 0,0-8 0 0 0,1-1 0 0 0,-1 1 0 0 0,1-1 0 0 0,0 1 0 0 0,0 0 0 0 0,0-1 0 0 0,1 1 0 0 0,-1-1 0 0 0,2 3 0 0 0,3 24 84 0 0,-5-27-11 0 0,-4 3 2 0 0,4-5-74 0 0,-2 13-26 0 0,4 1-15 0 0,-5-4 7 0 0,-2 5 2 0 0,5-15 32 0 0,0-1 0 0 0,-1 1 0 0 0,1-1-1 0 0,0 1 1 0 0,0-1 0 0 0,0 1 0 0 0,-1-1 0 0 0,1 1 0 0 0,0-1 0 0 0,0 1-1 0 0,0-1 1 0 0,0 1 0 0 0,0-1 0 0 0,0 1 0 0 0,0-1 0 0 0,0 1-1 0 0,0 0 1 0 0,0-1 0 0 0,1 1 0 0 0,-1-1 0 0 0,0 1 0 0 0,0-1 0 0 0,0 1-1 0 0,1-1 1 0 0,-1 0 0 0 0,0 1 0 0 0,1-1-1 0 0,1 7 41 0 0,0 9 29 0 0,-2-16-71 0 0,0 1 1 0 0,0-1-1 0 0,0 0 0 0 0,0 1 1 0 0,1-1-1 0 0,-1 0 0 0 0,0 1 1 0 0,0-1-1 0 0,0 0 1 0 0,0 1-1 0 0,0-1 0 0 0,0 0 1 0 0,0 0-1 0 0,-1 1 0 0 0,1-1 1 0 0,0 0-1 0 0,0 1 0 0 0,0-1 1 0 0,0 0-1 0 0,0 0 1 0 0,0 1-1 0 0,-1-1 0 0 0,1 0 1 0 0,0 1-1 0 0,0-1 0 0 0,0 0 1 0 0,-1 0 0 0 0,1 0-1 0 0,0 0 0 0 0,0 0 1 0 0,0 0-1 0 0,0 0 1 0 0,0 1-1 0 0,0-1 0 0 0,0 0 1 0 0,0 0-1 0 0,0 0 0 0 0,0 0 1 0 0,0 0-1 0 0,0 0 1 0 0,0 0-1 0 0,0 0 0 0 0,-1 0 1 0 0,1 0-1 0 0,0 1 0 0 0,0-1 1 0 0,0 0-1 0 0,0 0 1 0 0,0 0-1 0 0,0 0 0 0 0,0 0 1 0 0,0 0-1 0 0,0 0 0 0 0,0 0 1 0 0,0 0-1 0 0,0 1 1 0 0,0-1-1 0 0,0 0 0 0 0,0 0 1 0 0,1 0-1 0 0,-1 0 0 0 0,0 0 1 0 0,0 0-1 0 0,0 0 1 0 0,0 0-1 0 0,0 0 0 0 0,0 1 1 0 0,0-1-1 0 0,0 0 0 0 0,0 0 1 0 0,0 0-1 0 0,0 0 1 0 0,0 0-1 0 0,0 0 0 0 0,0 0 1 0 0,1 1-1 0 0,0 0-1 0 0,0-1 1 0 0,-1 1-1 0 0,1 0 1 0 0,0 0-1 0 0,-1 0 1 0 0,1 0-1 0 0,-1 0 0 0 0,1 0 1 0 0,-1 0-1 0 0,1 0 1 0 0,-1 0-1 0 0,0 0 1 0 0,0 0-1 0 0,1 1 2 0 0,-1 2-2 0 0,0-1 0 0 0,-1 1 0 0 0,1-1 0 0 0,0 1 0 0 0,-1-1-1 0 0,0 1 1 0 0,0-1 0 0 0,-1 3 2 0 0,-1 8 6 0 0,4 1 4 0 0,-1-10-11 0 0,0 0 0 0 0,0 1 0 0 0,0-1 1 0 0,0 1-1 0 0,-1-1 0 0 0,0 0 0 0 0,0 1 0 0 0,-1 1 1 0 0,1-2 0 0 0,0-4 0 0 0,1 0 0 0 0,-1 1 0 0 0,1-1 0 0 0,0 0 0 0 0,-1 1 0 0 0,1-1 0 0 0,0 1 0 0 0,0-1 0 0 0,0 0 0 0 0,0 1 0 0 0,1 0 0 0 0,-1-1 0 0 0,0 0 0 0 0,1 0 0 0 0,-1 0 0 0 0,0 0 0 0 0,1 0 0 0 0,-1 0 0 0 0,0 0 0 0 0,0 1 0 0 0,0-1 0 0 0,0 0 0 0 0,0 0 0 0 0,0 0 0 0 0,0 0 0 0 0,0 0 0 0 0,-1 1 0 0 0,-1 16 0 0 0,-1 6 29 0 0,1-17-24 0 0,1 0-1 0 0,0 0 1 0 0,0 0-1 0 0,1-1 1 0 0,0 2-5 0 0,-1-3-21 0 0,4 19-18 0 0,2-4 39 0 0,-4 0 0 0 0,0-9 0 0 0,4-3 0 0 0,-3 4 0 0 0,-2-6 0 0 0,4 19 0 0 0,-3-15 0 0 0,-2-8 0 0 0,1-1 0 0 0,0 0 0 0 0,0 1 0 0 0,0-1 0 0 0,0 1 0 0 0,1-1 0 0 0,-1 0 0 0 0,0 1 0 0 0,0-1 0 0 0,1 1 0 0 0,-1-1 0 0 0,1 0 0 0 0,0 1 0 0 0,-1-1 0 0 0,1 1 0 0 0,-1 0 0 0 0,0-1 0 0 0,1 1 0 0 0,-1 0 0 0 0,0-1 0 0 0,0 1 0 0 0,0 0 0 0 0,0-1 0 0 0,-1 2 0 0 0,1 3 18 0 0,-1-4-13 0 0,1 0 1 0 0,0 1-1 0 0,0-1 1 0 0,0 0-1 0 0,0 0 0 0 0,0 0 1 0 0,0 0-1 0 0,1 1 1 0 0,-1-1-1 0 0,1 0-5 0 0,0 5 0 0 0,1 18 0 0 0,-2-18-5 0 0,0-5 2 0 0,0 0 0 0 0,0 0-1 0 0,0-1 1 0 0,0 1 0 0 0,-1 0 0 0 0,1 0 0 0 0,-1-1-1 0 0,1 1 1 0 0,-1 0 0 0 0,1-1 0 0 0,-1 1-1 0 0,0-1 1 0 0,0 1 0 0 0,0 0 0 0 0,0 0 3 0 0,-2 0-12 0 0,1 2 11 0 0,-1 13 3 0 0,3-6-2 0 0,2-4 11 0 0,-1-4 31 0 0,-3 12-28 0 0,5 2-17 0 0,-2-11 3 0 0,0 1 0 0 0,-3-4 0 0 0,1 20 0 0 0,1-22 0 0 0,0 1 0 0 0,0 0 0 0 0,0-1 0 0 0,0 1 0 0 0,-1 0 0 0 0,1-1 0 0 0,0 1 0 0 0,-1 0 0 0 0,1-1 0 0 0,-1 1 0 0 0,0 0 0 0 0,-2 8 0 0 0,6-1 0 0 0,-3-5 0 0 0,0-3 0 0 0,0 0 0 0 0,0 0 0 0 0,0 0 0 0 0,0 0 0 0 0,0 0 0 0 0,0 0 0 0 0,0 0 0 0 0,1 0 0 0 0,-1 0 0 0 0,0 0 0 0 0,1-1 0 0 0,-1 1 0 0 0,1 0 0 0 0,-1 0 0 0 0,1 0 0 0 0,1 3 0 0 0,3 19 0 0 0,1-4 0 0 0,15 46 0 0 0,-18-46 4 0 0,-3-16-6 0 0,0 0-1 0 0,1 0 1 0 0,-1 0-1 0 0,1-1 1 0 0,-1 1-1 0 0,1 0 0 0 0,0-1 1 0 0,0 1-1 0 0,0 0 3 0 0,17 46-282 0 0,-9-21 576 0 0,-6-20-364 0 0,-2-4 41 0 0,0-1 1 0 0,0 0 0 0 0,0 0-1 0 0,1 0 1 0 0,-1 0 0 0 0,1 0-1 0 0,0 0 1 0 0,1 2 28 0 0,5 3 0 0 0,-2 0 0 0 0,1 0 0 0 0,-1 0 0 0 0,1 2 0 0 0,-1-1 0 0 0,-3-4 0 0 0,2 13 0 0 0,-2-12 0 0 0,-2-5 0 0 0,0 0 0 0 0,0 0 0 0 0,0 1 0 0 0,0-1 0 0 0,-1 1 0 0 0,1-1 0 0 0,0 1 0 0 0,-1-1 0 0 0,0 1 0 0 0,1 0 0 0 0,-1-1 0 0 0,0 1 0 0 0,1-1 0 0 0,-1 1 0 0 0,0 0 0 0 0,4 17 0 0 0,-3-17 0 0 0,-1-1 0 0 0,1 0 0 0 0,-1 1 0 0 0,0-1 0 0 0,1 0 0 0 0,-1 1 0 0 0,0-1 0 0 0,0 1 0 0 0,0-1 0 0 0,0 1 0 0 0,0-1 0 0 0,0 0 0 0 0,-1 1 0 0 0,1 0 0 0 0,-1 4 0 0 0,1 2 0 0 0,1 0 0 0 0,2 2 0 0 0,-2-1 0 0 0,-1-8 0 0 0,0 6 0 0 0,1-5 0 0 0,4 1 0 0 0,6 14 0 0 0,-7-9 0 0 0,0 0 0 0 0,1-1 0 0 0,-1 1 0 0 0,0 0 0 0 0,1 2 0 0 0,1 2 31 0 0,-5-11-23 0 0,-1-1 1 0 0,0 0 0 0 0,0 1-1 0 0,1-1 1 0 0,-1 1-1 0 0,0-1 1 0 0,0 1 0 0 0,0-1-1 0 0,1 1 1 0 0,-1-1-1 0 0,0 1 1 0 0,0-1-1 0 0,0 1 1 0 0,0-1 0 0 0,0 1-1 0 0,0-1 1 0 0,0 1-1 0 0,0-1 1 0 0,0 1-9 0 0,-1 16 65 0 0,1 34-41 0 0,5 26-307 0 0,-2-59 401 0 0,-2-13-91 0 0,0-1-1 0 0,0 1 0 0 0,0 0 1 0 0,0 0-1 0 0,-1 0 0 0 0,0 0 1 0 0,0 3-27 0 0,0-7-98 0 0,1 10-91 0 0,7 24 173 0 0,-8-26 16 0 0,0-8 0 0 0,0 0 0 0 0,0 0 0 0 0,0 0 0 0 0,0 0 0 0 0,0-1 0 0 0,0 1 0 0 0,0 0 0 0 0,0 0 0 0 0,0 0 0 0 0,1 0 0 0 0,-1 0 0 0 0,0 0 0 0 0,1 0 0 0 0,-1 0 0 0 0,0 0 0 0 0,1-1 0 0 0,-1 1 0 0 0,1 0 0 0 0,0 0 0 0 0,-1 0 0 0 0,1-1 0 0 0,-1 1 0 0 0,0 0 0 0 0,1-1 0 0 0,-1 1 0 0 0,0 0 0 0 0,1 0 0 0 0,-1-1 0 0 0,0 1 0 0 0,0 0 0 0 0,1 0 0 0 0,-1 0 0 0 0,0-1 0 0 0,0 1 0 0 0,0 0 0 0 0,0 0 0 0 0,0 0 0 0 0,0-1 0 0 0,-1 2 0 0 0,0 0 0 0 0,6 22 0 0 0,-3-15 0 0 0,2 1 0 0 0,-1-1 0 0 0,-2 2 0 0 0,-1-11 0 0 0,0 1 0 0 0,0 0 0 0 0,0-1 0 0 0,0 1 0 0 0,0 0 0 0 0,0-1 0 0 0,1 1 0 0 0,-1 0 0 0 0,0-1 0 0 0,0 1 0 0 0,0-1 0 0 0,1 1 0 0 0,-1 0 0 0 0,0-1 0 0 0,1 1 0 0 0,-1-1 0 0 0,1 1 0 0 0,-1-1 0 0 0,0 1 0 0 0,1-1 0 0 0,-1 1 0 0 0,1-1 0 0 0,2 3 0 0 0,0 13 0 0 0,1 7 0 0 0,-3-12 0 0 0,-1 4 0 0 0,2-14 0 0 0,-1-1 0 0 0,0 4 0 0 0,0 34 0 0 0,-1-26 0 0 0,0 9 17 0 0,0-19 67 0 0,0-2 6 0 0,0 12-276 0 0,4-5 173 0 0,-1 2 24 0 0,-2-7 46 0 0,-1-2 28 0 0,0 0 10 0 0,0 0-4 0 0,0 0-22 0 0,0 2-16 0 0,4 8-42 0 0,-4 2-11 0 0,0 1 0 0 0,1-3 0 0 0,3 1 0 0 0,0-1 0 0 0,0 0 0 0 0,-3 2 0 0 0,3-1 0 0 0,-1 0 0 0 0,-2 0 0 0 0,2-2 0 0 0,-2 2 0 0 0,-1 0 0 0 0,0 1 0 0 0,0 30 0 0 0,0-38 0 0 0,0 0 0 0 0,1-1 0 0 0,0 1 0 0 0,-1 0 0 0 0,1 0 0 0 0,0-1 0 0 0,1 1 0 0 0,0 3 0 0 0,-1-6 0 0 0,1 12 0 0 0,-1-12 0 0 0,9 29 0 0 0,-9-23 0 0 0,-1 4 0 0 0,2-3 0 0 0,0 0 0 0 0,1 0 0 0 0,-2 0 0 0 0,3-1 0 0 0,2 1 0 0 0,-6-8 0 0 0,0 0 0 0 0,0 1 0 0 0,1-1 0 0 0,-1 1 0 0 0,0-1 0 0 0,1 0 0 0 0,-1 1 0 0 0,0-1 0 0 0,0 1 0 0 0,0-1 0 0 0,0 0 0 0 0,1 1 0 0 0,-1-1 0 0 0,0 1 0 0 0,0-1 0 0 0,0 1 0 0 0,0-1 0 0 0,0 1 0 0 0,0-1 0 0 0,0 0 0 0 0,0 1 0 0 0,0 0 0 0 0,-1 9 0 0 0,5 5 0 0 0,-3-5 0 0 0,-1-1 0 0 0,1 2 0 0 0,2 1 0 0 0,-1 1 0 0 0,5 4 0 0 0,5 3 0 0 0,-7-9 0 0 0,1 16 0 0 0,-3-7 0 0 0,-3-9 0 0 0,4 0 0 0 0,1-2 0 0 0,-1 2 0 0 0,0 1 0 0 0,1-1 0 0 0,0-2 0 0 0,2 1 0 0 0,-1-1 0 0 0,4 0 0 0 0,5 16 0 0 0,-6-9 0 0 0,-4-6 0 0 0,2-1 0 0 0,-2 1 0 0 0,-1-2 0 0 0,-1-2 0 0 0,0-4 0 0 0,17 26 0 0 0,-15-21 0 0 0,-1 1 0 0 0,0 0 0 0 0,1 2 0 0 0,2-1 0 0 0,-1-1 0 0 0,-2 0 0 0 0,0 2 0 0 0,1-1 0 0 0,-1-1 0 0 0,1-1 0 0 0,1 4 0 0 0,-5-10 0 0 0,5 13 0 0 0,-4-11-21 0 0,5 21-30 0 0,0-2-52 0 0,-7-21 6 0 0,1 1 1 0 0,6 7 48 0 0,-7-9 56 0 0,0 0-1 0 0,1 1 1 0 0,-1-1-1 0 0,0 0 1 0 0,0 1-1 0 0,0-1 1 0 0,1 0-1 0 0,-1 1 1 0 0,0-1-1 0 0,0 1 1 0 0,0-1 0 0 0,0 0-1 0 0,0 1 1 0 0,0-1-1 0 0,0 0 1 0 0,0 1-1 0 0,0-1 1 0 0,0 1-1 0 0,0-1 1 0 0,0 0-1 0 0,0 1 1 0 0,0-1 0 0 0,0 1-1 0 0,0-1-7 0 0,0 3 62 0 0,0-3-67 0 0,0 1 0 0 0,0-1 0 0 0,0 0 0 0 0,0 0 0 0 0,0 1 0 0 0,0-1 0 0 0,0 0 0 0 0,0 0 1 0 0,0 1-1 0 0,0-1 0 0 0,0 0 0 0 0,0 1 0 0 0,0-1 0 0 0,0 0 0 0 0,0 0 0 0 0,1 0 0 0 0,-1 1 0 0 0,0-1 1 0 0,0 0-1 0 0,0 0 0 0 0,0 1 0 0 0,1-1 0 0 0,-1 0 0 0 0,0 0 0 0 0,0 0 0 0 0,1 0 0 0 0,-1 1 0 0 0,0-1 0 0 0,0 0 1 0 0,1 0 4 0 0,-1 0-3 0 0,0 0 1 0 0,0 0-1 0 0,1 0 1 0 0,-1 1-1 0 0,0-1 1 0 0,0 0-1 0 0,1 0 1 0 0,-1 0-1 0 0,0 0 1 0 0,0 1-1 0 0,0-1 1 0 0,0 0-1 0 0,1 0 1 0 0,-1 1-1 0 0,0-1 1 0 0,0 0 0 0 0,0 0-1 0 0,0 1 1 0 0,0-1-1 0 0,0 0 1 0 0,1 0-1 0 0,-1 1 1 0 0,0-1-1 0 0,0 0 1 0 0,0 0-1 0 0,0 1 1 0 0,0-1-1 0 0,0 0 1 0 0,0 1-1 0 0,0-1 3 0 0,1 8 116 0 0,2 12-262 0 0,-1-16 235 0 0,1-2 43 0 0,4 18-64 0 0,-5-10-68 0 0,1-1 0 0 0,-1 5 0 0 0,1-2 0 0 0,-1-9 2 0 0,-2-5-1 0 0,-1 31-16 0 0,1-28-48 0 0,0-1-22 0 0,0 0-3 0 0,0 0 25 0 0,0 0 106 0 0,0 0 42 0 0,0 2 10 0 0,0 7-15 0 0,-1 3-64 0 0,-2 2-16 0 0,2-1 0 0 0,1-2 0 0 0,0 1 0 0 0,0 0 0 0 0,1-1 0 0 0,3 0 0 0 0,-2 1 0 0 0,-3 3 0 0 0,1-14 0 0 0,-1 0 0 0 0,0 0 0 0 0,1-1 0 0 0,-1 1 0 0 0,1 0 0 0 0,0 0 0 0 0,-1 0 0 0 0,1 0 0 0 0,0-1 0 0 0,-1 1 0 0 0,1 0 0 0 0,0 0 0 0 0,0 0 0 0 0,0 0 0 0 0,0 0 0 0 0,0 0 0 0 0,0 0 0 0 0,-1 11 0 0 0,2-2 0 0 0,3-1 0 0 0,-1 2 0 0 0,1-2-23 0 0,-3-7-85 0 0,0 0 0 0 0,5 7 48 0 0,-5-7 147 0 0,-1-2 20 0 0,1 1-26 0 0,6 3-81 0 0,-6-3-77 0 0,-1-1-6 0 0,0 0 3 0 0,0 0 24 0 0,0 0 100 0 0,0 0 41 0 0,0 0 10 0 0,0 0-38 0 0,0 0-149 0 0,0 0-16 0 0,0 0 48 0 0,2 5 198 0 0,-2-5-130 0 0,0 1-1 0 0,0-1 0 0 0,0 1 0 0 0,0-1 0 0 0,0 1 0 0 0,0-1 1 0 0,0 1-1 0 0,0-1 0 0 0,0 1 0 0 0,1-1 0 0 0,-1 1 1 0 0,0-1-1 0 0,0 1 0 0 0,1-1 0 0 0,-1 1 0 0 0,0-1 1 0 0,1 0-1 0 0,-1 1 0 0 0,0-1-7 0 0,7 5-5 0 0,-6-4-98 0 0,-1-1-4 0 0,2 1 47 0 0,0 0 79 0 0,6 11 216 0 0,-7-10-322 0 0,-1-2-20 0 0,2 2 26 0 0,18 22 372 0 0,-19-23-394 0 0,-1 1-4 0 0,0-2 105 0 0,1 1 0 0 0,-1-1 0 0 0,0 1 0 0 0,1-1 0 0 0,-1 1 0 0 0,0-1 0 0 0,0 1 0 0 0,0-1 0 0 0,0 1-1 0 0,1-1 1 0 0,-1 1 0 0 0,0-1 0 0 0,0 1 0 0 0,0 0 0 0 0,0-1 0 0 0,0 1 0 0 0,0-1 0 0 0,0 1 0 0 0,-1-1 0 0 0,1 1-1 0 0,0-1 1 0 0,0 1 0 0 0,0-1 0 0 0,0 1 2 0 0,6 14 244 0 0,-2-8-331 0 0,-4-6-20 0 0,1 1 26 0 0,0 2 108 0 0,1 0 0 0 0,0-1 0 0 0,0 1 0 0 0,0 0-1 0 0,0-1 1 0 0,0 0 0 0 0,1 0 0 0 0,2 3-27 0 0,12 16-226 0 0,-12-13 218 0 0,3 3 7 0 0,-2 1-1 0 0,1-1 0 0 0,2 10 2 0 0,0 14 0 0 0,-3-20 0 0 0,5 2 0 0 0,-6-7 0 0 0,-3-6 0 0 0,1 1 0 0 0,0-1 0 0 0,0 0 0 0 0,1 0 0 0 0,-1 0 0 0 0,3 2 0 0 0,3 3 0 0 0,-8-7 0 0 0,11 9 0 0 0,-9-10 0 0 0,3 5 0 0 0,16 30 0 0 0,-4-6 0 0 0,-10-19 0 0 0,-3-1 0 0 0,4 4 0 0 0,-6-13 0 0 0,12 19 0 0 0,-14-18 0 0 0,13 11 0 0 0,-8-10 0 0 0,37 41 0 0 0,-43-45 0 0 0,7 7 32 0 0,-5-6 136 0 0,-2-1 67 0 0,0 0 18 0 0,0 0-61 0 0,0 0-255 0 0,0 0-57 0 0,0 0 3 0 0,0 0-16 0 0,0 0-10 0 0,0 1-1 0 0,3 2 24 0 0,2 5 96 0 0,2-1 24 0 0,-1-2 0 0 0,1 5-9 0 0,-7-6 10 0 0,9 15 20 0 0,-8-18 82 0 0,-1-1 4 0 0,1 1-26 0 0,2 0-79 0 0,5 3-177 0 0,0 5 36 0 0,-1-1 139 0 0,0-2 21 0 0,-6-4 82 0 0,0-2 4 0 0,1 2-11 0 0,-1-1-8 0 0,0-1-20 0 0,6 0-70 0 0,-4 1-56 0 0,2 2 56 0 0,-3-2 56 0 0,3-1-41 0 0,-5 0-13 0 0,12 1-41 0 0,-12-1 38 0 0,1 1 1 0 0,-1-1-1 0 0,1 1 1 0 0,0-1 0 0 0,-1 1-1 0 0,1-1 1 0 0,0 1-1 0 0,-1-1 1 0 0,1 0 0 0 0,0 1-1 0 0,0-1 1 0 0,0 0-1 0 0,-1 0 1 0 0,1 1-1 0 0,0-1 1 0 0,1 0 2 0 0,3 1 0 0 0,0 0 0 0 0,0 0 0 0 0,0 0 0 0 0,0-1 0 0 0,0 0 0 0 0,3 0 0 0 0,-5-1 0 0 0,12 2 0 0 0,-4 2 0 0 0,-10 0 0 0 0,1-1 0 0 0,14 6 0 0 0,-13-8-16 0 0,8 7-32 0 0,-3-1 48 0 0,2-1 12 0 0,-8-4 7 0 0,14 3 14 0 0,37 14-65 0 0,-44-14 32 0 0,1 4 0 0 0,-1-1 0 0 0,2-3 11 0 0,6 1 41 0 0,-12-3-48 0 0,10 8 46 0 0,4-3-375 0 0,-5-2 215 0 0,-12-2 164 0 0,-1-1-35 0 0,0-1 82 0 0,-1-1-42 0 0,18 11 226 0 0,-16-9-412 0 0,4 3 81 0 0,-5-4 30 0 0,0 0 0 0 0,0 0 0 0 0,0 0 0 0 0,1 0 0 0 0,-1 0 0 0 0,-1 0 0 0 0,1 0 0 0 0,0 1 0 0 0,0-1 0 0 0,0 0 0 0 0,-1 0 0 0 0,1 1 0 0 0,-1-1 1 0 0,1 1-1 0 0,-1-1 0 0 0,1 0 0 0 0,-1 1 0 0 0,0-1 0 0 0,0 1 0 0 0,0-1 0 0 0,0 1 0 0 0,0-1 0 0 0,0 1 16 0 0,0-1 80 0 0,0-1 19 0 0,1 1-98 0 0,-1-1 1 0 0,1 1-1 0 0,-1 0 1 0 0,1 0-1 0 0,-1 0 1 0 0,0 0-1 0 0,1 0 1 0 0,-1-1-1 0 0,0 1 1 0 0,0 0-1 0 0,1 0 1 0 0,-1 0-1 0 0,0 0 1 0 0,0 0-1 0 0,0 0 1 0 0,0 0-1 0 0,-1 0 1 0 0,1 0-1 0 0,0 0-1 0 0,0 14 70 0 0,0-13-178 0 0,0-2 0 0 0,0 16 339 0 0,0-11-252 0 0,0-4-82 0 0,0-1-4 0 0,0 0 47 0 0,0 0 147 0 0,0 0 20 0 0,0 2-26 0 0,0 3-86 0 0,0-4-98 0 0,0-1-4 0 0,0 0 37 0 0,0 0 112 0 0,0 0 49 0 0,0 0 6 0 0,0 2-11 0 0,0 3-58 0 0,0-4 36 0 0,0-1 54 0 0,0 0 17 0 0,0 0 1 0 0,0 0-44 0 0,0 0-171 0 0,0 0-22 0 0,0 0-4 0 0,0 0-39 0 0,0 0-15 0 0,0 0-1 0 0,0 0 11 0 0,0 0 45 0 0,0 0 21 0 0,0 0 3 0 0,0 0-205 0 0,0 0-862 0 0,0 0-373 0 0,0 0-1602 0 0,0 0-6131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2-13T17:34:04.90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1530 1169 11744 0 0,'0'0'520'0'0,"0"0"112"0"0,0 0-504 0 0,0 0-128 0 0,0 0 0 0 0,10 0 0 0 0,-10 0-128 0 0,8 0-40 0 0,2 0-16 0 0,2 0 0 0 0,-4 0-320 0 0,2 4-64 0 0,-2-4-8 0 0,0 0-3776 0 0</inkml:trace>
  <inkml:trace contextRef="#ctx0" brushRef="#br0" timeOffset="13739.845">1947 1146 3224 0 0,'0'0'143'0'0,"0"0"279"0"0,0 0 1070 0 0,-10-3 5088 0 0,-1 3-6341 0 0,7-1-86 0 0,-1 1 0 0 0,1 0 0 0 0,0 0 0 0 0,-1 0 0 0 0,1 1 0 0 0,0-1 0 0 0,0 1 1 0 0,-1 0-1 0 0,1 0 0 0 0,0 0 0 0 0,0 1 0 0 0,0 0 0 0 0,-3 1-153 0 0,-18 22 416 0 0,20-20-366 0 0,1-1 0 0 0,-1 1 1 0 0,0-1-1 0 0,0 0 0 0 0,0 0 1 0 0,-4 2-51 0 0,6-4 82 0 0,0 0 0 0 0,0 0 0 0 0,1 0 0 0 0,-1 0 0 0 0,0 1 0 0 0,1-1 0 0 0,0 1 0 0 0,-1 1-82 0 0,-6 5 344 0 0,-1 2 51 0 0,8-8-294 0 0,0 0 0 0 0,-1 0-1 0 0,1-1 1 0 0,-1 0 0 0 0,1 1-1 0 0,-3 0-100 0 0,-15 11 840 0 0,1 1 0 0 0,1 0 0 0 0,0 1 0 0 0,-13 17-840 0 0,24-26 186 0 0,2 0 0 0 0,-1 0-1 0 0,1 1 1 0 0,0 0-1 0 0,1 0 1 0 0,0 0 0 0 0,0 1-1 0 0,1-1 1 0 0,0 1-1 0 0,-2 8-185 0 0,1-4 0 0 0,0 0 0 0 0,-1 0 0 0 0,-4 6 0 0 0,-4 9 0 0 0,6-16 37 0 0,1-1 0 0 0,-1 1 0 0 0,-1-2 0 0 0,0 1 0 0 0,0-1 0 0 0,-2 1-37 0 0,-21 27 508 0 0,26-32-412 0 0,-5 7 91 0 0,0 1 0 0 0,1 0 0 0 0,1 1-1 0 0,0-1 1 0 0,-3 11-187 0 0,8-19 4 0 0,0 1-1 0 0,-1-1 1 0 0,0 0 0 0 0,0 0-1 0 0,0 0 1 0 0,-2 1-4 0 0,-10 15 58 0 0,4-7-26 0 0,-1 0 0 0 0,0 0 0 0 0,-1-1 0 0 0,-1-1 0 0 0,-9 6-32 0 0,-9 13 479 0 0,9-6-262 0 0,13-18-201 0 0,3 3-16 0 0,6 4 0 0 0,2-12 0 0 0,-1 0 0 0 0,1 0 0 0 0,0-1 0 0 0,-1 1 0 0 0,1 0 0 0 0,-1 0 0 0 0,0-1 0 0 0,0 1 0 0 0,0 0 0 0 0,-1 1 0 0 0,-5 10 46 0 0,0 0 0 0 0,-5 6-46 0 0,4-7 46 0 0,0 1 0 0 0,-2 7-46 0 0,-7 6 256 0 0,15-25-221 0 0,1 1 0 0 0,0-1 0 0 0,-1 0-1 0 0,0 1 1 0 0,0-1 0 0 0,1 0 0 0 0,-2 1-35 0 0,1-2 27 0 0,0 1-1 0 0,1 0 1 0 0,-1 0 0 0 0,1 0 0 0 0,-1 0 0 0 0,1 0 0 0 0,0 1 0 0 0,0-1-1 0 0,0 0 1 0 0,-1 2-27 0 0,2-1 38 0 0,1-3-37 0 0,-1 1 1 0 0,0 0-1 0 0,0-1 1 0 0,0 1 0 0 0,0 0-1 0 0,0-1 1 0 0,0 1-1 0 0,0 0 1 0 0,0-1-1 0 0,-1 1 1 0 0,1-1 0 0 0,0 1-1 0 0,0 0 1 0 0,0-1-1 0 0,-1 1 1 0 0,1-1-1 0 0,0 1 1 0 0,-1-1 0 0 0,1 1-1 0 0,0 0 1 0 0,-1-1-1 0 0,1 0 1 0 0,-1 1-1 0 0,1-1 1 0 0,-1 1 0 0 0,1-1-1 0 0,-1 1-1 0 0,-3 3 4 0 0,-6 15 56 0 0,-6 18 4 0 0,16-35-64 0 0,-1-1 0 0 0,1 1 0 0 0,-1-1 0 0 0,0 1 0 0 0,1-1 0 0 0,-1 0 0 0 0,0 1 0 0 0,0-1 0 0 0,0 0 0 0 0,0 0 0 0 0,0 0 0 0 0,-1 1 0 0 0,-3 5 0 0 0,-10 11 0 0 0,2-3 0 0 0,-8 10 0 0 0,-9 13 0 0 0,7-10 80 0 0,19-23-60 0 0,0-1 1 0 0,0 1-1 0 0,0 0 0 0 0,0 0 1 0 0,-1 3-21 0 0,-1 3 2 0 0,-1-1 0 0 0,0 0 1 0 0,-1 0-1 0 0,-1 1-2 0 0,3-4 1 0 0,-30 40 127 0 0,-14 25-128 0 0,40-55 63 0 0,1 0 1 0 0,0 1-1 0 0,-2 9-63 0 0,-6 11 2 0 0,-1 6 38 0 0,13-30-18 0 0,0-1 0 0 0,-1 0 0 0 0,0 0 0 0 0,-7 9-22 0 0,6-10 0 0 0,0 1 0 0 0,-3 7 0 0 0,-4 8 0 0 0,-1 5 4 0 0,11-24-10 0 0,1-1 0 0 0,-2 0 0 0 0,-3 7 6 0 0,3-6-2 0 0,0 0 1 0 0,0 0 0 0 0,1 1 0 0 0,-1 5 1 0 0,0-3 79 0 0,0-1 0 0 0,-5 10-79 0 0,5-13 29 0 0,1 0 1 0 0,0 1-1 0 0,0-1 0 0 0,1 1 1 0 0,0 0-1 0 0,1 0 0 0 0,-1 0 1 0 0,1 3-30 0 0,-23 126 314 0 0,2 5-314 0 0,18-115 0 0 0,3-15 0 0 0,-1 0 0 0 0,-3 11 0 0 0,2-10 0 0 0,1-1 0 0 0,1 1 0 0 0,-1 2 0 0 0,1-2 0 0 0,0 0 0 0 0,-1 0 0 0 0,-2 3 0 0 0,-11 34 200 0 0,1 1 0 0 0,0 20-200 0 0,5 5 64 0 0,-3 18 0 0 0,8-70-51 0 0,-2 1 0 0 0,-1-1 0 0 0,-1 0-1 0 0,-1-1 1 0 0,-3 3-13 0 0,7-16 13 0 0,1 0 32 0 0,0-1 1 0 0,1 1-1 0 0,0-1 1 0 0,1 1-1 0 0,-1 3-45 0 0,1 3 70 0 0,-1 8 36 0 0,-1 25-42 0 0,-3 4-64 0 0,7-47 0 0 0,0 0 0 0 0,0 0 0 0 0,0-1 0 0 0,-1 1 0 0 0,0-1 0 0 0,-2 5 0 0 0,-7 27 0 0 0,-10 44 224 0 0,17-68-161 0 0,-1 12 7 0 0,3-2-48 0 0,0-1-1 0 0,-2 0 0 0 0,-1 0 1 0 0,-1 0-1 0 0,-8 20-21 0 0,8-23 21 0 0,-3 6 20 0 0,-2-1-1 0 0,-6 11-40 0 0,4-8 231 0 0,-9 26-231 0 0,7-11 195 0 0,2 1 0 0 0,2 0-1 0 0,0 10-194 0 0,8-39 13 0 0,-1 9-15 0 0,3-15 2 0 0,0 1 0 0 0,-1-1 0 0 0,0 0 0 0 0,0 2 0 0 0,-4 13 0 0 0,2-7 0 0 0,0 4 0 0 0,-5 69 133 0 0,10-70-124 0 0,-1 5-8 0 0,-1 0 0 0 0,-3 16-1 0 0,4-32 0 0 0,-1 0 0 0 0,2-1 0 0 0,-1 1 0 0 0,1-1 0 0 0,0 1 0 0 0,1 24 0 0 0,7 87 64 0 0,-5-69-64 0 0,1 56 11 0 0,-6-73 45 0 0,0-18-11 0 0,1 0-1 0 0,0 0 1 0 0,2 0-1 0 0,2 14-44 0 0,3 8 86 0 0,0 15-86 0 0,5 32 61 0 0,-3-35 3 0 0,1 27-64 0 0,-5 5 64 0 0,-3 17-64 0 0,-1-80 28 0 0,1 1 0 0 0,2 5-28 0 0,-2-9 8 0 0,2 5 41 0 0,0-1 0 0 0,4 8-49 0 0,2 8 49 0 0,-1-1-28 0 0,3 10 75 0 0,5 45-96 0 0,-13-66 16 0 0,-2-12 8 0 0,-1 1 0 0 0,1 11-24 0 0,0 11 29 0 0,1-1 1 0 0,6 24-30 0 0,-5-31 5 0 0,9 34 59 0 0,0-2 0 0 0,-7-34-64 0 0,-4-19 0 0 0,-1 0 0 0 0,1 0 0 0 0,-1 0 0 0 0,0 0 0 0 0,0 4 0 0 0,7 167 64 0 0,-8 40-64 0 0,-5-150 0 0 0,2 41 64 0 0,2-101-64 0 0,1-1 0 0 0,-1 0 0 0 0,0 1 0 0 0,-1 1 0 0 0,-3 24 0 0 0,0 19 53 0 0,4-10-40 0 0,0-19-14 0 0,0-1 0 0 0,4 18 1 0 0,0 8 24 0 0,-2-28-4 0 0,0 1 0 0 0,3 5-20 0 0,1 48 64 0 0,-1-45-66 0 0,-4-18 5 0 0,2-1 0 0 0,-1 1 1 0 0,2-1-1 0 0,0 3-3 0 0,1 0 35 0 0,-1 0 1 0 0,0 1-1 0 0,1 8-35 0 0,-4-19 2 0 0,1 0-1 0 0,-1 0 1 0 0,1 0-1 0 0,0 0 1 0 0,0 0-1 0 0,0-1 1 0 0,0 1-1 0 0,0 0 1 0 0,1 1-2 0 0,-1-2-1 0 0,1 1 1 0 0,-1 0 0 0 0,0 0 0 0 0,0 0-1 0 0,0 0 1 0 0,0 0 0 0 0,0 1 0 0 0,-1-1-1 0 0,1 0 1 0 0,-1 1 0 0 0,3 9 0 0 0,-1 1 0 0 0,2-1 0 0 0,4 11 0 0 0,-4-10 0 0 0,1 1 0 0 0,-2-1 0 0 0,0 2 0 0 0,-1-9 0 0 0,-1-1 0 0 0,1 1 0 0 0,0 0 0 0 0,2 3 0 0 0,7 20 0 0 0,-7-12 0 0 0,1 0 0 0 0,7 14 0 0 0,5 19 0 0 0,-9-26 0 0 0,11 23 0 0 0,-3-6 0 0 0,-12-29 0 0 0,13 33 0 0 0,6 34 0 0 0,3 6 0 0 0,-19-66 0 0 0,-5-15 0 0 0,-1 0 0 0 0,1 0 0 0 0,-1-1 0 0 0,0 1 0 0 0,0 0 0 0 0,0 3 0 0 0,4 21-27 0 0,0 0 0 0 0,8 20 27 0 0,-4-13-38 0 0,13 49 242 0 0,-19-73-205 0 0,1-1-1 0 0,1 1 1 0 0,3 6 1 0 0,-3-7-27 0 0,12 29-158 0 0,-15-36 184 0 0,-1 0 1 0 0,0 0-1 0 0,0 0 1 0 0,0 1-1 0 0,-1-1 0 0 0,1 4 1 0 0,0-4 3 0 0,-1 1 0 0 0,1 0 1 0 0,0 0-1 0 0,0 0 0 0 0,0-1 0 0 0,1 3-3 0 0,1 0 38 0 0,0 0 0 0 0,-1 0 0 0 0,0 0 0 0 0,0 1 0 0 0,0 2-38 0 0,0-1 3 0 0,0 0-1 0 0,1 0 0 0 0,0-1 0 0 0,1 0 0 0 0,0 1 0 0 0,2 2-2 0 0,12 24-2 0 0,-11-18-27 0 0,1-1 0 0 0,1 0 1 0 0,0-1-1 0 0,1 0 0 0 0,3 4 29 0 0,9 17 80 0 0,-15-25-72 0 0,-1 0 0 0 0,-1 1 0 0 0,0-1 0 0 0,0 1 1 0 0,-1 0-1 0 0,1 6-8 0 0,9 22 15 0 0,-11-31-15 0 0,0 1 0 0 0,-1 0 0 0 0,1 8 0 0 0,-2-9 0 0 0,1 0 0 0 0,0 0 0 0 0,0-1 0 0 0,4 8 0 0 0,4 7 0 0 0,-2 0 0 0 0,3 10 0 0 0,1-7 0 0 0,-2-6 0 0 0,-8-15 0 0 0,0 0 0 0 0,1 1 0 0 0,0-1 0 0 0,-1-1 0 0 0,4 4 0 0 0,5 8 0 0 0,-5-6 0 0 0,0 0 0 0 0,-1 1 0 0 0,0 0 0 0 0,2 8 0 0 0,8 14 0 0 0,-9-20 0 0 0,-1 1 0 0 0,4 9 0 0 0,6 16 0 0 0,-8-23 0 0 0,-4-9 0 0 0,0 1 0 0 0,0-1 0 0 0,0 0 0 0 0,4 4 0 0 0,18 23 0 0 0,-7-8 0 0 0,4 5 0 0 0,-21-28 0 0 0,0 0 0 0 0,0-1 0 0 0,0 1 0 0 0,0 0 0 0 0,0-1 0 0 0,1 0 0 0 0,-1 1 0 0 0,0-1 0 0 0,2 2 0 0 0,-1-2 0 0 0,-1 1 0 0 0,1-1 0 0 0,0 1 0 0 0,-1 0 0 0 0,0-1 0 0 0,1 1 0 0 0,-1 0 0 0 0,0 0 0 0 0,21 32 0 0 0,-16-25 0 0 0,0-1 0 0 0,-1 1 0 0 0,4 8 0 0 0,4 3 0 0 0,0-2 0 0 0,-11-15 0 0 0,0 0 0 0 0,0-1 0 0 0,0 1 0 0 0,0 0 0 0 0,1-1 0 0 0,-1 1 0 0 0,3 0 0 0 0,-3-1 0 0 0,1 1 0 0 0,0 0 0 0 0,0-1 0 0 0,-1 1 0 0 0,0 0 0 0 0,2 2 0 0 0,2 7 0 0 0,1 1 0 0 0,-1 0 0 0 0,1 7 0 0 0,14 14 0 0 0,25 70 0 0 0,-39-88 0 0 0,-4-9 20 0 0,0-1-1 0 0,0 0 1 0 0,1 1-1 0 0,1 0-19 0 0,15 26 50 0 0,-12-18-112 0 0,-1 1 0 0 0,-1 1 1 0 0,0 0-1 0 0,-1 0 0 0 0,1 11 62 0 0,-1-8-6 0 0,-2-8 236 0 0,-2-8-252 0 0,-1 0 0 0 0,1-1 0 0 0,1 1 0 0 0,-1 0 0 0 0,0-1 0 0 0,1 1 0 0 0,2 2 22 0 0,0 10 41 0 0,-4-14-27 0 0,1 1-1 0 0,-1-1 1 0 0,1 1-1 0 0,0 0 1 0 0,0-1-1 0 0,0 0 1 0 0,0 1 0 0 0,0-1-1 0 0,0 1 1 0 0,1-1-1 0 0,-1 0 1 0 0,1 0-1 0 0,-1 0 1 0 0,3 2-14 0 0,2 2-59 0 0,15 24-208 0 0,-18-25 265 0 0,0-2 2 0 0,-2-3 0 0 0,0 1 0 0 0,-1-1 0 0 0,1 1 0 0 0,0-1 0 0 0,-1 1 0 0 0,1 0 0 0 0,-1-1 0 0 0,1 1 0 0 0,-1 0 0 0 0,1 0 0 0 0,-1-1 0 0 0,1 1 0 0 0,-1 0 0 0 0,0 0 0 0 0,0 0 0 0 0,1 0 0 0 0,-1 0 0 0 0,0 0 0 0 0,39 76 312 0 0,-35-67-321 0 0,4 6-197 0 0,2-3 259 0 0,-9-11-31 0 0,0 0 1 0 0,0-1-1 0 0,0 1 0 0 0,1 0 0 0 0,-1-1 1 0 0,0 1-1 0 0,1-1 0 0 0,1 1-22 0 0,0 0-3 0 0,-2-1-1 0 0,0 0 0 0 0,1 0 0 0 0,-1 0 0 0 0,0 0 0 0 0,0 0 0 0 0,0 0 0 0 0,0 0 0 0 0,0 0 0 0 0,-1 1 0 0 0,1-1 0 0 0,0 0 0 0 0,-1 1 0 0 0,1-1 0 0 0,0 0 0 0 0,-1 1 0 0 0,0-1 4 0 0,1 1-1 0 0,-1-1 1 0 0,1 0-1 0 0,-1 0 0 0 0,1 0 0 0 0,0 0 0 0 0,-1 0 0 0 0,1 0 0 0 0,0-1 1 0 0,0 1-1 0 0,0 0 0 0 0,0 0 0 0 0,-1 0 0 0 0,1-1 0 0 0,0 1 0 0 0,0 0 0 0 0,0-1 1 0 0,1 1-1 0 0,-1-1 1 0 0,5 4 2 0 0,29 31-2 0 0,-33-33 0 0 0,6 6 0 0 0,-5-4 0 0 0,-1-2 0 0 0,0 0 0 0 0,0 0 0 0 0,1 0 0 0 0,-1 0 0 0 0,1 0 0 0 0,-1-1 0 0 0,2 1 0 0 0,14 11 0 0 0,-12-10 1 0 0,-1 1 0 0 0,1-1 0 0 0,0 1 0 0 0,0-2-1 0 0,0 1 1 0 0,0-1 0 0 0,1 1 0 0 0,-1-2 0 0 0,0 1 0 0 0,1-1 0 0 0,0 0 0 0 0,3 0-1 0 0,3 3 40 0 0,-6-1-27 0 0,-1-2-13 0 0,19 3 0 0 0,10 4-11 0 0,-33-8 23 0 0,13 8-13 0 0,-9-3 1 0 0,-5-3 0 0 0,0-1 0 0 0,0 0 0 0 0,1 0 0 0 0,-1 0 0 0 0,0 1 0 0 0,1-1 0 0 0,-1-1 0 0 0,1 1 0 0 0,-1 0 0 0 0,1 0 0 0 0,0 0 0 0 0,1 0 0 0 0,44 14-291 0 0,-25-11 598 0 0,5 4-431 0 0,-22-6 52 0 0,20 4-60 0 0,-5-1 132 0 0,7 4 0 0 0,-18-6 0 0 0,1 0 0 0 0,0-1 0 0 0,0 0 0 0 0,-1 0 0 0 0,5-1 0 0 0,3-2 0 0 0,-15 2 0 0 0,16 2 0 0 0,-10-4 0 0 0,-6 1 0 0 0,-1-1 0 0 0,1 1 0 0 0,-1 0 0 0 0,1 0 0 0 0,0 0 0 0 0,-1 0 0 0 0,1 0 0 0 0,-1 1 0 0 0,1-1 0 0 0,-1 0 0 0 0,1 1 0 0 0,-1-1 0 0 0,1 1 0 0 0,-1 0 0 0 0,1-1 0 0 0,0 2 0 0 0,26 8 47 0 0,13 7 114 0 0,16 10-161 0 0,-55-26-9 0 0,0 0 1 0 0,0 0-1 0 0,-1 0 1 0 0,2 0-1 0 0,-1-1 0 0 0,0 1 1 0 0,0-1-1 0 0,0 1 0 0 0,0-1 1 0 0,0 0-1 0 0,0 0 0 0 0,2 0 10 0 0,3 0-50 0 0,1 1 3 0 0,32 6 180 0 0,-34-5-119 0 0,1-1 1 0 0,0 0-1 0 0,0 0 0 0 0,0-1 0 0 0,6 0-15 0 0,-6 0-24 0 0,1 0 0 0 0,0 1 0 0 0,-1 0 0 0 0,1 0 24 0 0,59 10-132 0 0,-21-2 132 0 0,-35-6 0 0 0,1 0 0 0 0,-1-1 0 0 0,8 1 0 0 0,-11-2 0 0 0,-5-1 0 0 0,0 0 0 0 0,0 1 0 0 0,-1-1 0 0 0,1 1 0 0 0,0 0 0 0 0,0 0 0 0 0,0 0 0 0 0,0 1 0 0 0,7 1 0 0 0,20 5 0 0 0,-11-5 0 0 0,0 0 0 0 0,0-1 0 0 0,11-1 0 0 0,17 2 0 0 0,-39-3 0 0 0,1 0 0 0 0,-1 1 0 0 0,1 0 0 0 0,5 2 0 0 0,3 0 0 0 0,91 15 216 0 0,-74-14-216 0 0,5 1 0 0 0,-35-4-23 0 0,1 0 1 0 0,-1-1-1 0 0,0 1 1 0 0,0-1-1 0 0,1 1 0 0 0,-1-1 1 0 0,3-1 22 0 0,17 1-47 0 0,-15 0 42 0 0,0 1 1 0 0,0 1 0 0 0,7 1 4 0 0,11 2 2 0 0,-15-4-2 0 0,12 2 0 0 0,0 1 0 0 0,1 0 0 0 0,19 8 0 0 0,-39-11 0 0 0,-1 0 0 0 0,1 0 0 0 0,0 0 0 0 0,-1 0 0 0 0,4-1 0 0 0,17 3 0 0 0,20 5 150 0 0,-30-5-53 0 0,-1 0 0 0 0,9 2-97 0 0,9 4-26 0 0,1-2 1 0 0,0-2-1 0 0,1-1 26 0 0,3 1-11 0 0,40-1 11 0 0,-35-3 44 0 0,42-3-44 0 0,-9 0 20 0 0,-23 0-20 0 0,18-5 0 0 0,-54 5 0 0 0,128-15 0 0 0,-76 6 0 0 0,15-5 0 0 0,-14 3 0 0 0,0 7 0 0 0,-48 3 0 0 0,-18 1 0 0 0,0 0 0 0 0,43-9 0 0 0,15-1 0 0 0,-22 5 0 0 0,-29 6 0 0 0,1-1 0 0 0,0 0 0 0 0,2-2 0 0 0,-1 1 0 0 0,1 1 0 0 0,-1 1 0 0 0,2 0 0 0 0,0-1 0 0 0,128-21 0 0 0,-110 17 0 0 0,16-1 0 0 0,5 2 0 0 0,44-7 0 0 0,-73 7 0 0 0,-10 1 0 0 0,1 1 0 0 0,9-1 0 0 0,86-9 0 0 0,-95 11 0 0 0,8 0 0 0 0,1 1 0 0 0,7 1 0 0 0,-17-1 0 0 0,-1 0 0 0 0,1-1 0 0 0,2-1 0 0 0,16-2 0 0 0,-16 2 0 0 0,-13 1 0 0 0,0 0 0 0 0,2 1 0 0 0,2 0 0 0 0,1 0 0 0 0,-1-1 0 0 0,0-1 0 0 0,6-1 0 0 0,-10 2 0 0 0,1 1 0 0 0,0 0 0 0 0,0 0 0 0 0,0 0 0 0 0,0 0 0 0 0,0 1 0 0 0,2-1 0 0 0,-2 1 0 0 0,10-4 0 0 0,-9 2 0 0 0,1 0 0 0 0,0 0 0 0 0,0 0 0 0 0,7 0 0 0 0,-7 1 0 0 0,0-1 0 0 0,0 1 0 0 0,-1-1 0 0 0,1 0 0 0 0,4-2 0 0 0,3 0 0 0 0,-9 4 0 0 0,-1-1 0 0 0,0 0 0 0 0,1 1 0 0 0,-1-1 0 0 0,0 0 0 0 0,1-1 0 0 0,-1 1 0 0 0,1-1 0 0 0,11-4 0 0 0,-13 5 0 0 0,1 0 0 0 0,-1 0 0 0 0,0 1 0 0 0,1-2 0 0 0,-1 1 0 0 0,0 0 0 0 0,0 0 0 0 0,0-1 0 0 0,0 1 0 0 0,0-1 0 0 0,1-1 0 0 0,7-4 0 0 0,28-9 0 0 0,-34 14-12 0 0,0 1 1 0 0,-1 0-1 0 0,1-1 0 0 0,0 1 0 0 0,0 0 1 0 0,0 1 11 0 0,0-1-17 0 0,-1 1 1 0 0,0-1 0 0 0,1 0 0 0 0,-1 0 0 0 0,0 0 0 0 0,0-1-1 0 0,0 1 1 0 0,0-1 0 0 0,1 0 16 0 0,1-1-15 0 0,0 0-1 0 0,-1 1 0 0 0,1 0 1 0 0,0 0-1 0 0,5-1 16 0 0,18-8-18 0 0,5-5 247 0 0,10-3-229 0 0,1 0 99 0 0,-5 4-99 0 0,-25 9-84 0 0,-13 6 77 0 0,-1 0 0 0 0,1 0 0 0 0,-1 0 0 0 0,1 0 0 0 0,-1-1 0 0 0,1 1 0 0 0,-1 0 0 0 0,1 0 0 0 0,-1-1 0 0 0,0 1 0 0 0,1 0 0 0 0,-1 0 0 0 0,1-1 0 0 0,-1 1 0 0 0,0-1 0 0 0,1 1 0 0 0,-1 0 0 0 0,0-1 0 0 0,1 1 0 0 0,-1-1 0 0 0,0 1 7 0 0,2-2 7 0 0,1-1 0 0 0,-1 1 0 0 0,1 0-1 0 0,0 0 1 0 0,0 0 0 0 0,-1 1 0 0 0,4-2-7 0 0,12-8 198 0 0,-5 0-181 0 0,-3 1-4 0 0,0 0 0 0 0,-1-1-1 0 0,0 0 1 0 0,-1-1 0 0 0,2-3-13 0 0,17-28 0 0 0,-23 35 0 0 0,-3 4 0 0 0,1 1 0 0 0,0-1 0 0 0,0 1 0 0 0,0 0 0 0 0,2-3 0 0 0,-3 5 2 0 0,0 0 1 0 0,0 0-1 0 0,0 0 1 0 0,-1 0-1 0 0,1 0 0 0 0,0 0 1 0 0,0 0-1 0 0,-1 0 0 0 0,1-1 1 0 0,-1 1-1 0 0,1 0 1 0 0,-1 0-1 0 0,0-1 0 0 0,1 1 1 0 0,-1 0-1 0 0,0-1 1 0 0,0 1-1 0 0,0-2-2 0 0,3-7 21 0 0,32-45-21 0 0,-25 38 0 0 0,6-8 0 0 0,6-5 0 0 0,38-36 277 0 0,-50 59-356 0 0,-9 6 72 0 0,1 0-1 0 0,0 0 1 0 0,0 0-1 0 0,-1 0 1 0 0,1-1-1 0 0,-1 1 1 0 0,1-1-1 0 0,-1 1 1 0 0,0-1-1 0 0,0 1 1 0 0,0-1-1 0 0,1 0 1 0 0,-1 1-1 0 0,-1-1 1 0 0,1 0-1 0 0,0 0 1 0 0,0 0 0 0 0,-1 0-1 0 0,1 0 8 0 0,5-15 0 0 0,1 1 0 0 0,0 0 0 0 0,9-12 0 0 0,-15 25 0 0 0,0 1 0 0 0,0-1 0 0 0,1 1 0 0 0,-1-1 0 0 0,1 1 0 0 0,-1 0 0 0 0,1-1 0 0 0,0 1 0 0 0,0 0 0 0 0,0 0 0 0 0,1 0 0 0 0,11-10 0 0 0,4-6 0 0 0,-11 10 0 0 0,0 1 0 0 0,0 1 0 0 0,1-1 0 0 0,2-1 0 0 0,1 0 0 0 0,-10 4 0 0 0,0 1 0 0 0,3-1 0 0 0,0 0 0 0 0,-1-1 0 0 0,0 1 0 0 0,0-1 0 0 0,0 0 0 0 0,0-1 0 0 0,8-14 0 0 0,50-96 0 0 0,-44 85 0 0 0,-15 28 0 0 0,-1 1 0 0 0,0-1 0 0 0,1 0 0 0 0,-1 0 0 0 0,0 0 0 0 0,0-3 0 0 0,4-9 0 0 0,-1 4 0 0 0,-4 10 0 0 0,1-1 0 0 0,0 0 0 0 0,-1 0 0 0 0,1 0 0 0 0,-1 0 0 0 0,1 0 0 0 0,-1 0 0 0 0,0 0 0 0 0,0-1 0 0 0,4-27 0 0 0,-4 27 0 0 0,0 0 0 0 0,0 0 0 0 0,1 1 0 0 0,-1-1 0 0 0,1 0 0 0 0,0 1 0 0 0,-1-1 0 0 0,1 0 0 0 0,1 1 0 0 0,-1-1 0 0 0,0 1 0 0 0,1-1 0 0 0,1-1 0 0 0,-1 2 0 0 0,-1-1 0 0 0,4-16 0 0 0,-4 14 0 0 0,7-12 0 0 0,-5 13 0 0 0,0-9 0 0 0,0 3 0 0 0,-2 2 0 0 0,7-16 0 0 0,23-45 0 0 0,-19 50 0 0 0,-10 17 0 0 0,-1 2 0 0 0,-1-1 0 0 0,1 1 0 0 0,-1 0 0 0 0,1-1 0 0 0,-1 1 0 0 0,0-1 0 0 0,1 1 0 0 0,-1-1 0 0 0,1 0 0 0 0,-1 1 0 0 0,0-1 0 0 0,0 1 0 0 0,1-1 0 0 0,-1 0 0 0 0,0 1 0 0 0,0-1 0 0 0,0 0 0 0 0,1 1 0 0 0,-1-1 0 0 0,0 0 0 0 0,0 1 0 0 0,0-1 0 0 0,-1-1 0 0 0,1 1 0 0 0,0 1 0 0 0,0-1 0 0 0,0 1 0 0 0,0-1 0 0 0,0 1 0 0 0,0-1 0 0 0,0 1 0 0 0,0-1 0 0 0,0 1 0 0 0,0-1 0 0 0,0 1 0 0 0,1-1 0 0 0,-1 1 0 0 0,0-1 0 0 0,0 1 0 0 0,0-1 0 0 0,1 1 0 0 0,-1-1 0 0 0,0 1 0 0 0,0-1 0 0 0,1 1 0 0 0,-1 0 0 0 0,0-1 0 0 0,1 1 0 0 0,-1-1 0 0 0,1 1 0 0 0,-1 0 0 0 0,9-19 0 0 0,-5 11 0 0 0,5-5 0 0 0,4-14 0 0 0,13-14 0 0 0,-9 11 0 0 0,-11 24 0 0 0,1-1 0 0 0,-6 5 0 0 0,1 0 0 0 0,0 0 0 0 0,0 0 0 0 0,-1-1 0 0 0,1 1 0 0 0,-1 0 0 0 0,1-1 0 0 0,-1 1 0 0 0,1-3 0 0 0,8-17 0 0 0,-6 16 0 0 0,4-18 0 0 0,-8 23 0 0 0,0-1 0 0 0,0 1 0 0 0,1 0 0 0 0,-1 0 0 0 0,0 0 0 0 0,0 0 0 0 0,1 0 0 0 0,-1 0 0 0 0,1 0 0 0 0,-1 0 0 0 0,1 1 0 0 0,-1-1 0 0 0,1 0 0 0 0,0 0 0 0 0,0 0 0 0 0,3-6 0 0 0,7-17 0 0 0,4-6 0 0 0,-15 29 0 0 0,0 0 0 0 0,0-1 0 0 0,0 1 0 0 0,1 0 0 0 0,-1 0 0 0 0,1 0 0 0 0,-1 0 0 0 0,1 0 0 0 0,-1 0 0 0 0,1 0 0 0 0,0 1 0 0 0,-1-1 0 0 0,1 0 0 0 0,0 0 0 0 0,0 0 0 0 0,-1 1 0 0 0,1-1 0 0 0,0 0 0 0 0,1 0 0 0 0,-2 1 0 0 0,0 0 0 0 0,1 0 0 0 0,-1-1 0 0 0,0 1 0 0 0,1 0 0 0 0,-1 0 0 0 0,0-1 0 0 0,0 1 0 0 0,1 0 0 0 0,-1 0 0 0 0,0-1 0 0 0,0 1 0 0 0,0 0 0 0 0,1-1 0 0 0,-1 1 0 0 0,0 0 0 0 0,0-1 0 0 0,0 1 0 0 0,0 0 0 0 0,0-1 0 0 0,0 1 0 0 0,1 0 0 0 0,-1-1 0 0 0,0 1 0 0 0,0 0 0 0 0,0-1 0 0 0,0 1 0 0 0,0-1 0 0 0,-1 1 0 0 0,1-1 0 0 0,1-3 0 0 0,0-1 0 0 0,0 0 0 0 0,1 1 0 0 0,0-1 0 0 0,0 0 0 0 0,2-4 0 0 0,0-10 0 0 0,-3 17 0 0 0,0-5 0 0 0,1 1 0 0 0,1 0 0 0 0,-1 0 0 0 0,1 0 0 0 0,0 0 0 0 0,4-6 0 0 0,10-14 0 0 0,-15 24 0 0 0,-1-1 0 0 0,0 1 0 0 0,1-1 0 0 0,-1 1 0 0 0,-1-1 0 0 0,1 1 0 0 0,0-1 0 0 0,-1 1 0 0 0,1-1 0 0 0,-1 1 0 0 0,0 1 0 0 0,1-1 0 0 0,-1 1 0 0 0,1-1 0 0 0,-1 1 0 0 0,1-1 0 0 0,-1 1 0 0 0,1 0 0 0 0,0-1 0 0 0,0 1 0 0 0,0-1 0 0 0,13-31 0 0 0,-5 16 0 0 0,-3 10 0 0 0,-8 0 19 0 0,2 6-5 0 0,0 0 1 0 0,0 0-1 0 0,-1-1 1 0 0,1 1 0 0 0,0 0-1 0 0,0 0 1 0 0,0 0-1 0 0,0 0 1 0 0,0 0 0 0 0,0 0-1 0 0,1 0 1 0 0,-1 0-1 0 0,0 0 1 0 0,0 0 0 0 0,1 0-1 0 0,-1 0 1 0 0,1 0-1 0 0,0-1-14 0 0,6-21 143 0 0,-6 19-143 0 0,0-1 0 0 0,0 1 0 0 0,1 0 0 0 0,0-1 0 0 0,0 1 0 0 0,0-1 0 0 0,2-2 0 0 0,1-6-75 0 0,-4 11 61 0 0,-1 1 0 0 0,1 0 0 0 0,0 0 0 0 0,-1-1-1 0 0,0 1 1 0 0,1 0 0 0 0,-1-1 0 0 0,0 1 0 0 0,1 0 0 0 0,-1-1-1 0 0,0 1 15 0 0,0 0 8 0 0,0 0-1 0 0,0 1 0 0 0,0-1 0 0 0,0 0 1 0 0,0 0-1 0 0,1 1 0 0 0,-1-1 0 0 0,0 0 0 0 0,0 1 1 0 0,1-1-1 0 0,-1 0 0 0 0,0 1 0 0 0,1-1 1 0 0,-1 0-1 0 0,1 1 0 0 0,-1-1 0 0 0,1 1 1 0 0,-1-1-1 0 0,1 0-7 0 0,14-18 93 0 0,-10 12-93 0 0,5-8 0 0 0,-7 13 0 0 0,-1 0 0 0 0,1 0 0 0 0,-1 0 0 0 0,0 0 0 0 0,0-1 0 0 0,0 1 0 0 0,1-3 0 0 0,6-4 0 0 0,-5 9 0 0 0,14-14 0 0 0,-13 8-91 0 0,-4 4 63 0 0,1 0 0 0 0,-1 0 1 0 0,1 0-1 0 0,-1 0 1 0 0,1 0-1 0 0,0 1 1 0 0,0-1-1 0 0,1 0 28 0 0,1 0-18 0 0,7-11 20 0 0,9-5 229 0 0,-20 17-227 0 0,1 0 1 0 0,0 0 0 0 0,0 0 0 0 0,0 0-1 0 0,0 0 1 0 0,0 1 0 0 0,0-1 0 0 0,0 0-1 0 0,0 0 1 0 0,0 1 0 0 0,1-1-5 0 0,10-8-267 0 0,1-4 251 0 0,-12 12 19 0 0,0-1-1 0 0,1 1 0 0 0,-1 0 1 0 0,1 0-1 0 0,-1-1 0 0 0,1 1 1 0 0,-1 0-1 0 0,1 0 0 0 0,0 0-2 0 0,-2 1 5 0 0,0 0-1 0 0,0 0 1 0 0,0 0 0 0 0,1 0-1 0 0,-1 0 1 0 0,0 0-1 0 0,0 0 1 0 0,0 0 0 0 0,0 0-1 0 0,0 0 1 0 0,1 0-1 0 0,-1-1 1 0 0,0 1-1 0 0,0 0 1 0 0,0 0 0 0 0,0 0-1 0 0,0 0 1 0 0,0 0-1 0 0,0 0 1 0 0,1-1-1 0 0,-1 1 1 0 0,0 0 0 0 0,0 0-1 0 0,0 0 1 0 0,0 0-1 0 0,0-1 1 0 0,0 1-1 0 0,0 0 1 0 0,0 0 0 0 0,0 0-1 0 0,0 0 1 0 0,0-1-1 0 0,0 1 1 0 0,0 0-1 0 0,0 0-4 0 0,0 0 5 0 0,0-1-1 0 0,0 1 0 0 0,0 0 0 0 0,0 0 0 0 0,0-1 1 0 0,0 1-1 0 0,0 0 0 0 0,0 0 0 0 0,0 0 0 0 0,0-1 1 0 0,0 1-1 0 0,0 0 0 0 0,0 0 0 0 0,0 0 1 0 0,1 0-1 0 0,-1-1 0 0 0,0 1 0 0 0,0 0 0 0 0,0 0 1 0 0,0 0-1 0 0,0 0 0 0 0,0-1 0 0 0,1 1 0 0 0,-1 0 1 0 0,0 0-1 0 0,0 0 0 0 0,0 0 0 0 0,1 0 1 0 0,-1 0-1 0 0,0 0 0 0 0,0-1-4 0 0,34-24-312 0 0,-26 18 312 0 0,14-15-31 0 0,-20 19 24 0 0,0 1 1 0 0,0 0-1 0 0,0-1 0 0 0,1 1 0 0 0,-1 1 0 0 0,3-3 7 0 0,39-26 0 0 0,-28 18 0 0 0,19-4 0 0 0,-28 12 0 0 0,20-11 0 0 0,-13 10 0 0 0,-6 2 0 0 0,23-16 0 0 0,11 0 0 0 0,-22 11 0 0 0,-5 2 0 0 0,0-1 0 0 0,4-3 0 0 0,-9 3 0 0 0,-9 6 0 0 0,0 0 0 0 0,0 0 0 0 0,0 0 0 0 0,1 1 0 0 0,-1-1 0 0 0,0 0 0 0 0,0 1 0 0 0,1-1 0 0 0,-1 1 0 0 0,0-1 0 0 0,1 1 0 0 0,0-1 0 0 0,6-2 0 0 0,4-8 0 0 0,-6 6 0 0 0,-1 1 0 0 0,-2 1 0 0 0,0 0 0 0 0,0 0 0 0 0,0 0 0 0 0,1 1 0 0 0,-1 0 0 0 0,1-1 0 0 0,3 0 0 0 0,-4 2 0 0 0,11-7 0 0 0,3-4 0 0 0,-15 9 0 0 0,0 1 0 0 0,21-10 0 0 0,-6 5 0 0 0,-3 3 0 0 0,-6 1 0 0 0,14-4 0 0 0,-1 0 0 0 0,-16 6 0 0 0,15-6 0 0 0,-7 2 0 0 0,-10 6 0 0 0,-2-1 0 0 0,-1 0 0 0 0,1 0 0 0 0,0 0 0 0 0,-1 0 0 0 0,1 1 0 0 0,0-1 0 0 0,-1 0 0 0 0,1 0 0 0 0,0 0 0 0 0,-1-1 0 0 0,1 1 0 0 0,0 0 0 0 0,-1 0 0 0 0,1 0 0 0 0,0 0 0 0 0,-1-1 0 0 0,1 1 0 0 0,0 0 0 0 0,-1-1 0 0 0,1 1 0 0 0,-1 0 0 0 0,1-1 0 0 0,13-4 0 0 0,-11 6 0 0 0,0-1 0 0 0,11-4 0 0 0,-11 2 0 0 0,13-4 0 0 0,-4 2 0 0 0,-1 0 0 0 0,1-1 0 0 0,3-2 0 0 0,16-8 0 0 0,17-10-2 0 0,-33 16 6 0 0,1 1 0 0 0,0 0 1 0 0,2 0-5 0 0,23-10 151 0 0,-34 14-110 0 0,1 0 0 0 0,0 0 0 0 0,-1 1 0 0 0,1 0 0 0 0,1 1 0 0 0,2-1-41 0 0,-1 2 0 0 0,0-1 0 0 0,0 0 0 0 0,-1-1 0 0 0,1 0 0 0 0,-1-1 0 0 0,3-1 0 0 0,28-15 0 0 0,15-6 0 0 0,-24 10 0 0 0,-20 12 0 0 0,0-1 0 0 0,0 0 0 0 0,-1 0 0 0 0,5-4 0 0 0,-4 2 0 0 0,1 1 0 0 0,0 0 0 0 0,2 0 0 0 0,-10 5 0 0 0,-1 0 0 0 0,0 0 0 0 0,0-1 0 0 0,0 1 0 0 0,0-1 0 0 0,0 0 0 0 0,0 1 0 0 0,0-2 0 0 0,5-2 0 0 0,49-31 0 0 0,-44 29 0 0 0,-4 3 0 0 0,-1 0 0 0 0,0-1 0 0 0,0 0 0 0 0,5-5 0 0 0,-4 2 0 0 0,1 2 0 0 0,-1-1 0 0 0,6-2 0 0 0,-1 1 0 0 0,77-42-307 0 0,-58 32 564 0 0,32-13-257 0 0,-32 16 42 0 0,92-43-42 0 0,23 3 0 0 0,-134 50-10 0 0,0 0 1 0 0,10-1 9 0 0,13-5-52 0 0,-5 0-66 0 0,25-10-85 0 0,-1-5 203 0 0,-1 3 0 0 0,-24 8 0 0 0,26-9 0 0 0,-25 14 49 0 0,-23 8-19 0 0,0-1 1 0 0,0 0 0 0 0,-1 0 0 0 0,1-1 0 0 0,-1 0 0 0 0,0 0 0 0 0,0-1 0 0 0,4-3-31 0 0,-8 5-21 0 0,1-1 0 0 0,-1 1-1 0 0,1 0 1 0 0,0 1 0 0 0,2-2 21 0 0,-2 2-32 0 0,0-1 1 0 0,0 0-1 0 0,0 0 1 0 0,-1 0-1 0 0,3-2 32 0 0,10-12 0 0 0,21-16 0 0 0,-14 13 0 0 0,-20 15 0 0 0,1 1 0 0 0,-1 0 0 0 0,1 0 0 0 0,1 1 0 0 0,-1-1 0 0 0,1 1 0 0 0,-3 1 0 0 0,0-1 0 0 0,1 0 0 0 0,-1 1 0 0 0,0-1 0 0 0,0 0 0 0 0,-1-1 0 0 0,1 1 0 0 0,15-16 0 0 0,38-32 0 0 0,-47 45 0 0 0,0-1 0 0 0,-1-1 0 0 0,0 0 0 0 0,0 0 0 0 0,-1-1 0 0 0,-3 6 0 0 0,-1-1 0 0 0,1 1 0 0 0,0 0 0 0 0,0 0 0 0 0,0 0 0 0 0,1 0 0 0 0,-1 0 0 0 0,1 1 0 0 0,-1-1 0 0 0,0 1 0 0 0,0-1 0 0 0,0-1 0 0 0,0 1 0 0 0,0 0 0 0 0,0-1 0 0 0,-2 1 0 0 0,1 1 0 0 0,0-1 0 0 0,-1 1 0 0 0,1 0 0 0 0,0 0 0 0 0,1 0 0 0 0,-1 0 0 0 0,1 0 0 0 0,-1 0 0 0 0,1 0 0 0 0,-1-1 0 0 0,1 1 0 0 0,-1-1 0 0 0,0 0 0 0 0,1-1 0 0 0,0 0 0 0 0,1 0 0 0 0,-1 1 0 0 0,1 0 0 0 0,1-1 0 0 0,17-13 0 0 0,68-63 112 0 0,-88 78-103 0 0,-1 0-4 0 0,0 0-1 0 0,-1 1 0 0 0,1-1 1 0 0,0 0-1 0 0,-1 0 1 0 0,0 0-1 0 0,1 0 1 0 0,-1 0-1 0 0,0-1 0 0 0,0 1 1 0 0,0 0-1 0 0,0-1 1 0 0,0 1-1 0 0,-1 0 1 0 0,1-1-1 0 0,-1 0-4 0 0,1 0 0 0 0,0 0 0 0 0,1 1 0 0 0,-1-1 0 0 0,0 0 0 0 0,1 1 0 0 0,0-1 0 0 0,1 0 0 0 0,-1 0 0 0 0,0 0 0 0 0,0 0 0 0 0,0 0 0 0 0,-1-1 0 0 0,1 1 0 0 0,0-2 0 0 0,0 0 0 0 0,0 0 0 0 0,0 0 0 0 0,1 0 0 0 0,0 1 0 0 0,0-1 0 0 0,0 1 0 0 0,0 0 0 0 0,4-4 0 0 0,-3 3 0 0 0,1 0 0 0 0,-1 0 0 0 0,0-1 0 0 0,-1 1 0 0 0,0-1 0 0 0,2-2 0 0 0,15-38 0 0 0,-7 19 0 0 0,6-20 0 0 0,-6 1 0 0 0,-3 13 0 0 0,-7 23 0 0 0,-1 1 0 0 0,2 0 0 0 0,3-8 0 0 0,-4 8 0 0 0,0 0 0 0 0,0 0 0 0 0,0 0 0 0 0,-1 0 0 0 0,-1-1 0 0 0,0 1 0 0 0,0-3 0 0 0,1-25 0 0 0,0 28 0 0 0,-2 0 0 0 0,1 0 0 0 0,-1 0 0 0 0,-1 0 0 0 0,0 0 0 0 0,-1-7 0 0 0,1 11 0 0 0,0 0 0 0 0,1-1 0 0 0,0 1 0 0 0,0 0 0 0 0,0 0 0 0 0,1-2 0 0 0,-1 3 0 0 0,0 0 0 0 0,1 0 0 0 0,-1-1 0 0 0,-1 1 0 0 0,1 0 0 0 0,-1 0 0 0 0,1 0 0 0 0,-1 0 0 0 0,-1-4 0 0 0,0 5 0 0 0,1-1 0 0 0,1 0 0 0 0,-1 0 0 0 0,0 0 0 0 0,1 0 0 0 0,0-1 0 0 0,-3-15 0 0 0,3 17 0 0 0,-1-1 0 0 0,1 1 0 0 0,0 0 0 0 0,0 0 0 0 0,0-1 0 0 0,0 1 0 0 0,0 0 0 0 0,1 0 0 0 0,0-3 0 0 0,0 3 0 0 0,0-1 0 0 0,-1 1 0 0 0,1-1 0 0 0,-1 1 0 0 0,0-1 0 0 0,0 1 0 0 0,0-1 0 0 0,-1 0 0 0 0,-2-24 0 0 0,1-1 0 0 0,1 0 0 0 0,2-21 0 0 0,0-2 0 0 0,-10-25 0 0 0,8 71 0 0 0,1-1 0 0 0,-1 0 0 0 0,-1 1 0 0 0,1-1 0 0 0,-2-1 0 0 0,-3-18 0 0 0,-1-3 0 0 0,7 25-7 0 0,-1 0 0 0 0,0 0 0 0 0,0 0-1 0 0,0 0 1 0 0,0 0 0 0 0,-2-3 7 0 0,-3-12-21 0 0,-1-6 21 0 0,5 19 0 0 0,0 0 0 0 0,0 0 0 0 0,1 0 0 0 0,0 0 0 0 0,0 0 0 0 0,0-2 0 0 0,1 0 10 0 0,-1 0 0 0 0,0 1-1 0 0,-1-1 1 0 0,0-1-10 0 0,0 1 10 0 0,1 0 1 0 0,-1 0-1 0 0,1 0 0 0 0,1-2-10 0 0,-1 8 0 0 0,1-1 0 0 0,0 1 0 0 0,-1-1 0 0 0,1 1 0 0 0,-1-1 0 0 0,0 1 0 0 0,0-2 0 0 0,-4-16 0 0 0,5 13 0 0 0,-1 0-1 0 0,-1-1 1 0 0,1 1 0 0 0,-1 0-1 0 0,0 0 1 0 0,-1 0 0 0 0,1 0-1 0 0,-2-1 1 0 0,0 0 4 0 0,1-1-1 0 0,0 0 0 0 0,1 1 1 0 0,-2-10-4 0 0,-5-16 57 0 0,7 28-47 0 0,0 1 0 0 0,1-1 0 0 0,-1 1 0 0 0,1-1 0 0 0,1 0 0 0 0,-1-2-10 0 0,0 3-16 0 0,1 0 0 0 0,-1 0 0 0 0,0 1 0 0 0,0-1 0 0 0,-1-1 16 0 0,-2-14-61 0 0,3 17 63 0 0,0-1 0 0 0,0 1 0 0 0,0 0 0 0 0,0-1 0 0 0,0 1 0 0 0,-1 0 0 0 0,0 0 0 0 0,1 0 0 0 0,-1 0 0 0 0,-2-1-2 0 0,2 1 4 0 0,0 0-1 0 0,0-1 1 0 0,0 1 0 0 0,1 0-1 0 0,-1-1 1 0 0,1 1 0 0 0,-1-1-1 0 0,1 1 1 0 0,0-1-4 0 0,-1-5 0 0 0,0 0 0 0 0,-1 0 0 0 0,-1 0 0 0 0,-1-3 0 0 0,-2-3 0 0 0,-5-22 0 0 0,4 20-21 0 0,0-1 1 0 0,2-1-1 0 0,-4-13 21 0 0,7 22-2 0 0,-2-5 2 0 0,-1 0-1 0 0,-1 0 0 0 0,-6-11 1 0 0,-4-7 13 0 0,8 18-10 0 0,1 0 1 0 0,-2 1 0 0 0,-9-11-4 0 0,9 11 9 0 0,0 1 0 0 0,0-2 0 0 0,-5-12-9 0 0,12 21-8 0 0,-1 1 0 0 0,1 0-1 0 0,-1 0 1 0 0,0 0 0 0 0,0 1-1 0 0,-1-2 9 0 0,0 2-5 0 0,1-1-1 0 0,0 0 0 0 0,0-1 0 0 0,-3-4 6 0 0,2 2 0 0 0,2 0 2 0 0,-2 0 0 0 0,1 1 0 0 0,-1 0 0 0 0,0 0 1 0 0,-3-3-3 0 0,-32-47 104 0 0,2-1-84 0 0,21 33 31 0 0,13 17-44 0 0,-1 1 1 0 0,0 1-1 0 0,-3-5-7 0 0,-12-10-16 0 0,-12-15-109 0 0,-1 2-1 0 0,-12-7 126 0 0,39 36 32 0 0,1-1-1 0 0,0 1 0 0 0,0-1 1 0 0,-3-5-32 0 0,4 5 35 0 0,-1 0 0 0 0,0 0 1 0 0,0 1-1 0 0,-4-5-35 0 0,2 4-7 0 0,0-1 1 0 0,0-1-1 0 0,1 1 1 0 0,0-1-1 0 0,1-1 1 0 0,0 1 6 0 0,-17-23-34 0 0,-12-18-31 0 0,23 33 37 0 0,0 1-1 0 0,0 0 1 0 0,-2 0-1 0 0,0 1 1 0 0,-7-5 28 0 0,7 6 0 0 0,0 0 0 0 0,0-1 0 0 0,1 0 0 0 0,-9-16 0 0 0,6 8 0 0 0,-15-14 0 0 0,23 28-8 0 0,1 0 0 0 0,0-1 0 0 0,1 0 0 0 0,-3-5 8 0 0,3 5-8 0 0,0-1 0 0 0,-1 1 0 0 0,0 1 0 0 0,-5-5 8 0 0,-36-49 0 0 0,37 48 0 0 0,9 11 0 0 0,-1 1 0 0 0,0-1 0 0 0,0 0 0 0 0,0 1 0 0 0,0-1 0 0 0,-2-1 0 0 0,-36-40 0 0 0,16 22 0 0 0,-16-20 0 0 0,19 19 0 0 0,0 2 0 0 0,-7-5 0 0 0,13 13 0 0 0,1-1 0 0 0,1 0 0 0 0,-2-4 0 0 0,-1 0 0 0 0,0 0 0 0 0,-5-3 0 0 0,-9-7-15 0 0,-3-2-34 0 0,-2 1 49 0 0,-7-9 0 0 0,13 10 0 0 0,7 9 0 0 0,0 1 0 0 0,-10-13 0 0 0,-5-1 0 0 0,28 23 0 0 0,-1 0 0 0 0,0 1 1 0 0,-1 0-1 0 0,0 0 0 0 0,0 2 0 0 0,-4-2 0 0 0,-18-13-12 0 0,24 16 3 0 0,0 1 0 0 0,0 0 0 0 0,0 0 1 0 0,-1 1-1 0 0,-6-2 9 0 0,-14-4-9 0 0,15 4-9 0 0,0 0 0 0 0,-11 0 18 0 0,-22-7-28 0 0,39 10 1 0 0,0 0 0 0 0,0 1-1 0 0,0 0 1 0 0,0 0 0 0 0,-1 1 0 0 0,1 0 0 0 0,-2 1 27 0 0,-13 0-66 0 0,13 0 67 0 0,1 0-1 0 0,0 0 1 0 0,-1 1-1 0 0,1 0 1 0 0,0 1-1 0 0,0 0 1 0 0,0 1-1 0 0,-4 2 0 0 0,-16 9 52 0 0,-26 17-52 0 0,38-20-21 0 0,0 1 0 0 0,1 0-1 0 0,-10 11 22 0 0,23-21 0 0 0,-15 14-6 0 0,8-8-8 0 0,0 1 0 0 0,0 0 0 0 0,1 1 0 0 0,1 0 0 0 0,-7 9 14 0 0,13-15-7 0 0,0-1 1 0 0,1 1-1 0 0,-1 0 0 0 0,1 0 1 0 0,0 0-1 0 0,0 0 0 0 0,0 0 1 0 0,1 0-1 0 0,-1 2 7 0 0,0 2-7 0 0,1-1 1 0 0,0 1-1 0 0,0 0 0 0 0,0 0 1 0 0,1 0-1 0 0,1 0 0 0 0,-1 0 1 0 0,1 0-1 0 0,1-1 0 0 0,0 1 1 0 0,0 0-1 0 0,3 5 7 0 0,8 17 0 0 0,1-2 0 0 0,2 0 0 0 0,1-1 0 0 0,1 0 0 0 0,3 0 0 0 0,-13-18 0 0 0,1 0 0 0 0,0 0 0 0 0,0-1 0 0 0,1 0 0 0 0,0-1 0 0 0,0 0 0 0 0,1 0 0 0 0,1-1 0 0 0,4 2 0 0 0,2-2 0 0 0,1 0 0 0 0,-1-1 0 0 0,1-1 0 0 0,0-1 0 0 0,11 1 0 0 0,-24-4 0 0 0,19 2 0 0 0,-1-1 0 0 0,1-2 0 0 0,15-1 0 0 0,2 0 0 0 0,36-2 0 0 0,-72 4 0 0 0,2-2 0 0 0,13-8 0 0 0,0-2 0 0 0,-17 8 4 0 0,0 0 0 0 0,-1 0 0 0 0,0 0 0 0 0,0-1 0 0 0,0 1 0 0 0,0-1 0 0 0,0 0 0 0 0,-1 0 0 0 0,1 0 0 0 0,-1 0 0 0 0,0 0 0 0 0,-1-1 0 0 0,1 1 0 0 0,-1 0 0 0 0,0-1 0 0 0,0 0-4 0 0,1-3 8 0 0,0-1 0 0 0,-1 1 0 0 0,0 0 0 0 0,-1-1 0 0 0,0 1 0 0 0,0-1 0 0 0,-1 1 0 0 0,-1-5-8 0 0,-2-13-18 0 0,-5-18-7 0 0,4 28 39 0 0,2 5-2 0 0,0 0 0 0 0,-1 1 0 0 0,0-1 0 0 0,-1 1 1 0 0,0 0-1 0 0,0 0 0 0 0,-4-4-12 0 0,0 3-2 0 0,3 2-11 0 0,-1 1 1 0 0,-1-1-1 0 0,-2-1 13 0 0,7 7-4 0 0,0 1 0 0 0,0 0 1 0 0,0 0-1 0 0,0 0 0 0 0,0 0 0 0 0,-1 0 0 0 0,1 1 0 0 0,-1-1 0 0 0,1 1 0 0 0,-1 0 0 0 0,-3-1 4 0 0,-1 1-27 0 0,-1 0-1 0 0,0 1 1 0 0,0 0-1 0 0,1 0 0 0 0,-1 1 1 0 0,0 0-1 0 0,0 1 1 0 0,1-1-1 0 0,-1 2 1 0 0,1-1-1 0 0,0 1 0 0 0,-1 1 1 0 0,1-1-1 0 0,1 1 1 0 0,-1 1-1 0 0,-5 3 28 0 0,8-4-3 0 0,0 1 0 0 0,1-1 0 0 0,0 1 1 0 0,0 0-1 0 0,-1 1 3 0 0,-9 11 2 0 0,13-15-6 0 0,-1 0 0 0 0,1 0 1 0 0,0 1-1 0 0,0-1 0 0 0,0 0 0 0 0,0 1 0 0 0,0-1 1 0 0,0 1-1 0 0,0-1 0 0 0,1 2 4 0 0,-8 20-26 0 0,4-16 14 0 0,0 1 0 0 0,1-1 1 0 0,1 1-1 0 0,-2 7 12 0 0,-3 11-17 0 0,5-12 17 0 0,7 15 0 0 0,-2-21-20 0 0,-2-7 14 0 0,0 1 1 0 0,0-1-1 0 0,0 1 1 0 0,-1-1 0 0 0,1 1-1 0 0,-1 0 1 0 0,1-1-1 0 0,-1 3 6 0 0,0-4 0 0 0,0 0 0 0 0,0 0 0 0 0,0 0 0 0 0,1 0 0 0 0,-1 0 0 0 0,0 0 0 0 0,0-1 0 0 0,1 1 0 0 0,-1 0 0 0 0,0 0 0 0 0,1 0 0 0 0,-1 0 0 0 0,1-1 0 0 0,-1 1 0 0 0,1 0 0 0 0,-1-1 0 0 0,1 1 0 0 0,0 0 0 0 0,-1-1 0 0 0,1 1 0 0 0,0-1 0 0 0,0 1 0 0 0,19 19 0 0 0,-8-8 0 0 0,-7-11 0 0 0,-2 0 0 0 0,3 2 5 0 0,1-1 0 0 0,-1 1 0 0 0,1-1 0 0 0,-1 0 0 0 0,1-1 0 0 0,0 1 0 0 0,-1-1-1 0 0,1-1 1 0 0,0 1 0 0 0,0-1 0 0 0,0-1 0 0 0,0 1 0 0 0,3-1-5 0 0,9-1 15 0 0,5-1 23 0 0,-17 1-28 0 0,-3 1-1 0 0,1 0 1 0 0,-1-1-1 0 0,1 0 0 0 0,-1 0 1 0 0,0 0-1 0 0,1 0 0 0 0,1-3-9 0 0,0 1 12 0 0,-1 0 0 0 0,0 0 0 0 0,0-1 0 0 0,0 0 0 0 0,0 0 0 0 0,-1 0 0 0 0,0-1-12 0 0,-1 3 7 0 0,-1 0-1 0 0,0-1 0 0 0,-1 1 1 0 0,1-1-1 0 0,-1 0 1 0 0,1 0-1 0 0,-1 1 1 0 0,-1-1-1 0 0,1 0 1 0 0,0 0-1 0 0,-1 0 1 0 0,0 0-1 0 0,0 0-6 0 0,0-3 0 0 0,0 1 0 0 0,-1 0 0 0 0,0 0 0 0 0,0-1 0 0 0,-1 1 0 0 0,0 0 0 0 0,0 0 0 0 0,0 1 0 0 0,0-1 0 0 0,-1 0 0 0 0,0 1 0 0 0,-1-1 0 0 0,1 1 0 0 0,-1 0 0 0 0,0 0 0 0 0,0 1 0 0 0,-1-1 0 0 0,0 0 0 0 0,-1-1 0 0 0,0 1 0 0 0,-1-1 0 0 0,1 1 0 0 0,-1 0 0 0 0,-1 0 0 0 0,1 1 0 0 0,-1 0 0 0 0,0 1 0 0 0,0-1 0 0 0,0 2 0 0 0,-7-3 0 0 0,-4 0-22 0 0,14 3 7 0 0,0 1 0 0 0,-1 0-1 0 0,1 0 1 0 0,0 0 0 0 0,0 1 0 0 0,-3 0 15 0 0,-23 0-83 0 0,0 2 0 0 0,0 2 0 0 0,1 0 0 0 0,-1 2 1 0 0,1 2-1 0 0,0 0 0 0 0,1 2 0 0 0,-20 10 83 0 0,-38 30 0 0 0,71-41 0 0 0,0 0 0 0 0,1 2 0 0 0,0 0 0 0 0,0 0 0 0 0,-10 12 0 0 0,2 1 0 0 0,1 2 0 0 0,-13 19 0 0 0,4 5-149 0 0,28-44 148 0 0,-1-1 0 0 0,1 1 0 0 0,1 0 0 0 0,-1-1 0 0 0,1 1 0 0 0,0 0 1 0 0,0 1-1 0 0,1-1 0 0 0,0 0 0 0 0,0 0 0 0 0,0 1 0 0 0,1 3 1 0 0,0-9 2 0 0,0 1 0 0 0,0 0 0 0 0,0-1 0 0 0,0 1 0 0 0,0 0 1 0 0,1-1-1 0 0,-1 1 0 0 0,1 0 0 0 0,-1-1 0 0 0,1 1 0 0 0,0-1 0 0 0,-1 1 0 0 0,1-1 0 0 0,0 0 0 0 0,0 1 0 0 0,0-1 0 0 0,0 0 1 0 0,1 1-3 0 0,2 3 15 0 0,0-1-4 0 0,0 0 0 0 0,0 0 0 0 0,1 0 0 0 0,-1-1 0 0 0,1 1 0 0 0,0-1 0 0 0,0 0 0 0 0,0-1 0 0 0,0 1 0 0 0,0-1 0 0 0,1 0 0 0 0,-1 0 0 0 0,1-1 0 0 0,4 2-11 0 0,3-1 23 0 0,-1-1 0 0 0,0 0-1 0 0,0 0 1 0 0,1-1 0 0 0,-1-1 0 0 0,5 0-23 0 0,10-4 45 0 0,0 0 1 0 0,-1-2-1 0 0,20-8-45 0 0,-34 10 9 0 0,0 0-1 0 0,0-1 1 0 0,-1 0 0 0 0,0-1-1 0 0,3-2-8 0 0,53-42 74 0 0,-38 28-52 0 0,4-11 31 0 0,-23 25-53 0 0,0-1 0 0 0,-1 0 0 0 0,0-1 0 0 0,-1 1 0 0 0,0-2 0 0 0,6-10 0 0 0,-5 7 7 0 0,-1-1 0 0 0,-1 1 0 0 0,0-1 1 0 0,-1-1-1 0 0,-1 1 0 0 0,-1-1 0 0 0,0 0 0 0 0,-1 0 0 0 0,-1-3-7 0 0,4-4 0 0 0,-5 21 0 0 0,0 0 0 0 0,0 0 0 0 0,-1-1 0 0 0,1 1 0 0 0,-1-1 0 0 0,0 1 0 0 0,1-1 0 0 0,3-115 0 0 0,-3 87 0 0 0,0 14 0 0 0,-1 0 0 0 0,-1 0 0 0 0,-1 0 0 0 0,-1-5 0 0 0,3 20 0 0 0,0-1 0 0 0,-1 1 0 0 0,1-1 0 0 0,1 1 0 0 0,-1-1 0 0 0,0 1 0 0 0,1-1 0 0 0,0 0 0 0 0,0 1 0 0 0,-1-1 0 0 0,1 0 0 0 0,-1 1 0 0 0,0-1 0 0 0,0 0 0 0 0,0 0 0 0 0,0-1 0 0 0,-3-9 0 0 0,1 1 0 0 0,-1-1 0 0 0,-3-9 0 0 0,5 19 0 0 0,0 0 0 0 0,0-1 0 0 0,1 1 0 0 0,0 0 0 0 0,-1-5 0 0 0,1 5 0 0 0,0-1 0 0 0,0 1 0 0 0,-1-1 0 0 0,1 1 0 0 0,-1 0 0 0 0,-1-3 0 0 0,-19-65 0 0 0,20 67 0 0 0,-1 1 0 0 0,1-1 0 0 0,1 1 0 0 0,-1-1 0 0 0,0-3 0 0 0,-2-16 0 0 0,-2-10 0 0 0,4 32 0 0 0,1-1 0 0 0,-1 1 0 0 0,1-1 0 0 0,0 1 0 0 0,0-1 0 0 0,0 0 0 0 0,0 0 0 0 0,-1-15 0 0 0,1 17 0 0 0,0 0 0 0 0,0 0-1 0 0,0 0 1 0 0,0 0 0 0 0,0-1 0 0 0,0 1 0 0 0,1 0-1 0 0,-1 0 1 0 0,0 0 0 0 0,1 0 0 0 0,-1 0 0 0 0,1 0-1 0 0,-1-1 1 0 0,1 1 1 0 0,0 0 0 0 0,-1-1 0 0 0,1 1 0 0 0,-1 0 0 0 0,0 0-1 0 0,1-1 1 0 0,-1 1 0 0 0,0 0 0 0 0,0-1 0 0 0,0 1 0 0 0,0 0-1 0 0,0 0 1 0 0,0-1 0 0 0,0 1 0 0 0,0 0 0 0 0,0-1-1 0 0,-3-8 9 0 0,1 1 0 0 0,-1 0 0 0 0,0-1 0 0 0,0 1-1 0 0,-1 0 1 0 0,-3-5-9 0 0,5 10 0 0 0,0 0 0 0 0,1-1 0 0 0,0 1 0 0 0,-1-1 0 0 0,2 1 0 0 0,-1-1 0 0 0,0 0 0 0 0,1 1 0 0 0,0-5 0 0 0,0-14 0 0 0,0 21 0 0 0,0 1 0 0 0,0-1 0 0 0,0 1 0 0 0,0-1 0 0 0,0 0 0 0 0,-1 1 0 0 0,1-1 0 0 0,0 1 0 0 0,-1-1 0 0 0,1 1 0 0 0,-1-1 0 0 0,0 1 0 0 0,1-1 0 0 0,-1 1 0 0 0,-1-1 0 0 0,-4-12 0 0 0,-7-12 0 0 0,6 22 0 0 0,7 4 0 0 0,-1-1 0 0 0,1 1 0 0 0,0 0 0 0 0,-1 0 0 0 0,1 0 0 0 0,0 0 0 0 0,-1-1 0 0 0,1 1 0 0 0,0 0 0 0 0,-1 0 0 0 0,1-1 0 0 0,0 1 0 0 0,-1 0 0 0 0,1-1 0 0 0,0 1 0 0 0,0 0 0 0 0,-1-1 0 0 0,1 1 0 0 0,0-1 0 0 0,0 1 0 0 0,0 0 0 0 0,0-1 0 0 0,0 1 0 0 0,-1 0 0 0 0,1-1 0 0 0,0 1 0 0 0,0-1 0 0 0,0 1 0 0 0,0-1 0 0 0,0 1 0 0 0,0 0 0 0 0,0-1 0 0 0,0-1 0 0 0,-12-17 11 0 0,12 17-9 0 0,-1 1 1 0 0,1-1 0 0 0,-1 0 0 0 0,0 0-1 0 0,0 1 1 0 0,0-1 0 0 0,0 0 0 0 0,0 1-1 0 0,0-1 1 0 0,0 1 0 0 0,0 0-1 0 0,-2-2-2 0 0,2 2 2 0 0,0 0-1 0 0,0 0 0 0 0,0 0 1 0 0,0-1-1 0 0,0 1 0 0 0,1 0 0 0 0,-1-1 1 0 0,0 1-1 0 0,0-1 0 0 0,1 1 1 0 0,-1-1-1 0 0,1 1 0 0 0,0-1 0 0 0,-1 1 1 0 0,1-1-1 0 0,0 0-1 0 0,-5-10 0 0 0,3 10 0 0 0,1 0 0 0 0,0 0 0 0 0,0 0 0 0 0,1 0 0 0 0,-1 0 0 0 0,0 0 0 0 0,1 0 0 0 0,-1 0 0 0 0,1 0 0 0 0,0-1 0 0 0,-6-20 0 0 0,-6 4 0 0 0,-15-21 0 0 0,14 22 0 0 0,-3-9 0 0 0,15 25 0 0 0,-1 0 0 0 0,1-1 0 0 0,0 1 0 0 0,-1-1 0 0 0,1 1 0 0 0,0-1 0 0 0,0 0 0 0 0,-7-15 0 0 0,8 18 0 0 0,0-1 0 0 0,-1 1 0 0 0,1-1 0 0 0,0 1 0 0 0,0 0 0 0 0,-1-1 0 0 0,1 1 0 0 0,0-1 0 0 0,-1 1 0 0 0,1 0 0 0 0,0-1 0 0 0,-1 1 0 0 0,1 0 0 0 0,0 0 0 0 0,-1-1 0 0 0,1 1 0 0 0,-1 0 0 0 0,1 0 0 0 0,-1 0 0 0 0,1-1 0 0 0,-1 1 0 0 0,1 0 0 0 0,0 0 0 0 0,-1 0 0 0 0,1 0 0 0 0,-3-1 0 0 0,-11-13 0 0 0,1 0 0 0 0,-11-15 0 0 0,18 21 0 0 0,-20-35 0 0 0,5 8 0 0 0,-1-3 64 0 0,-5-12-64 0 0,-2 6 14 0 0,8 11 11 0 0,1-1 0 0 0,-2-6-25 0 0,-11-10 0 0 0,24 35 0 0 0,0 1 0 0 0,0 0 0 0 0,-1 1 0 0 0,0 0 0 0 0,0 0 0 0 0,2-1 0 0 0,-5-8 0 0 0,-4-9-2 0 0,12 23 5 0 0,0-1 0 0 0,0 0 0 0 0,1-1 1 0 0,0 0-4 0 0,0 0 22 0 0,0 0 0 0 0,-1 0 1 0 0,-1 0-23 0 0,-14-32 50 0 0,14 21-50 0 0,5 15 0 0 0,-1 0 0 0 0,0 0 0 0 0,0 0 0 0 0,-1 0 0 0 0,-2-5 0 0 0,2 6 0 0 0,0-1 0 0 0,1 1 0 0 0,-1-1 0 0 0,1 0 0 0 0,1 0 0 0 0,-2-6 0 0 0,2 7 0 0 0,0 0 0 0 0,0 0 0 0 0,-1 0 0 0 0,1 1 0 0 0,-1-1 0 0 0,0 0 0 0 0,-1 1 0 0 0,1-1 0 0 0,-1 1 0 0 0,-1-2 0 0 0,2 4 0 0 0,0-1 0 0 0,0 0 0 0 0,0 0 0 0 0,0 0 0 0 0,1 0 0 0 0,0 0 0 0 0,-1 0 0 0 0,1-1 0 0 0,0 1 0 0 0,-1-1 0 0 0,1 0 0 0 0,-1 1 0 0 0,0-1 0 0 0,-2-2 0 0 0,0 0 0 0 0,0-2 0 0 0,1 1 0 0 0,0 0 0 0 0,-2-5 0 0 0,-1-4 0 0 0,-10-16 0 0 0,5 5 0 0 0,10 24 0 0 0,-1 0 0 0 0,1-1 0 0 0,0 0 0 0 0,0 1 0 0 0,0-1 0 0 0,0 1 0 0 0,1-4 0 0 0,-1 3 0 0 0,1 0 0 0 0,-1 0 0 0 0,0 0 0 0 0,0 0 0 0 0,-1 0 0 0 0,0-3 0 0 0,-1 2 0 0 0,0-1 0 0 0,1 0 0 0 0,-1 0 0 0 0,1 0 0 0 0,1 0 0 0 0,-1 0 0 0 0,0-6 0 0 0,2 11 0 0 0,0-1 0 0 0,0 1 0 0 0,0 0 0 0 0,0 0 0 0 0,0 0 0 0 0,0 0 0 0 0,-1 0 0 0 0,1-1 0 0 0,0 1 0 0 0,-1 0 0 0 0,1 0 0 0 0,-1 0 0 0 0,0 0 0 0 0,-8-23 0 0 0,3 8 0 0 0,0 0 0 0 0,-4-6 0 0 0,2 5 0 0 0,6 12 9 0 0,-1 1 1 0 0,0 0-1 0 0,1 0 0 0 0,-1 0 0 0 0,0 0 1 0 0,-2-1-10 0 0,1 1 15 0 0,1 0 1 0 0,-1-1-1 0 0,1 1 0 0 0,-2-4-15 0 0,-29-53-53 0 0,27 44 53 0 0,1-2 0 0 0,-20-23 64 0 0,22 35-64 0 0,-1 1 0 0 0,1 0 0 0 0,-1 0 0 0 0,-4-3 0 0 0,2 2-20 0 0,1 0 1 0 0,-1-1-1 0 0,1 0 0 0 0,1 0 1 0 0,0-1-1 0 0,-4-7 20 0 0,-9-15-42 0 0,9 17 42 0 0,-9-14 0 0 0,12 21 25 0 0,0-1 0 0 0,1 1 0 0 0,-4-8-25 0 0,5 6 26 0 0,-1 1-1 0 0,-1 0 1 0 0,-5-6-26 0 0,-5-6 0 0 0,1 0 0 0 0,-11-19 0 0 0,10 15 0 0 0,-9-20-9 0 0,17 29 4 0 0,0 1 0 0 0,-1 0 0 0 0,-2-1 5 0 0,-7-7-11 0 0,-26-25-106 0 0,-7 4 181 0 0,41 38-61 0 0,7 3-6 0 0,1 1 1 0 0,0 0-1 0 0,-1-1 0 0 0,1 1 0 0 0,0-1 1 0 0,0 0-1 0 0,-1-1 3 0 0,0 0 5 0 0,0 0 1 0 0,0 1-1 0 0,-1-1 1 0 0,1 1-1 0 0,-1 0 1 0 0,1 0-1 0 0,-3-1-5 0 0,-6-3 18 0 0,-4-5-17 0 0,9 8 1 0 0,1-1-1 0 0,0 0 0 0 0,0-1 1 0 0,0 0-1 0 0,-3-3-1 0 0,6 5 0 0 0,0 0 0 0 0,-1 0 0 0 0,1 0 0 0 0,0 1 0 0 0,-1-1 0 0 0,-1 0 0 0 0,-4-3 0 0 0,-23-16 0 0 0,26 19 0 0 0,0-1 0 0 0,0 0 0 0 0,0 0 0 0 0,-3-4 0 0 0,5 4-6 0 0,0 0 0 0 0,-1 0 0 0 0,1 1 0 0 0,-1-1 0 0 0,-2 0 6 0 0,4 2-4 0 0,0 0 0 0 0,-1 0 0 0 0,1-1-1 0 0,0 1 1 0 0,1-1 0 0 0,-1 1-1 0 0,0-1 1 0 0,-1-2 4 0 0,-9-7 0 0 0,4 5 0 0 0,-43-36 12 0 0,5 13-24 0 0,-18-7 24 0 0,-27-15-24 0 0,-11-19 12 0 0,89 62 0 0 0,0 0 0 0 0,-1 2 0 0 0,0-1 0 0 0,-5 0 0 0 0,0-4 0 0 0,18 10 0 0 0,0 0 0 0 0,0 1 0 0 0,0-1 0 0 0,0 1 0 0 0,-1 0 0 0 0,1 0 0 0 0,0 0 0 0 0,-1 0 0 0 0,1 0 0 0 0,-1 0 0 0 0,-1 0 0 0 0,-36-11-116 0 0,3 2 13 0 0,10 0 231 0 0,23 8-106 0 0,0 1 1 0 0,0-1 0 0 0,0 1-1 0 0,0 0 1 0 0,0 0-1 0 0,0 0 1 0 0,0 0-1 0 0,-2 1-22 0 0,3-1-6 0 0,0 1 0 0 0,0-1 0 0 0,0 1 0 0 0,0-1 0 0 0,0 0-1 0 0,0 0 1 0 0,1-1 0 0 0,-3 0 6 0 0,1 0-4 0 0,1 0 0 0 0,-1 1 0 0 0,0 0 0 0 0,0-1 0 0 0,1 1 0 0 0,-3 0 4 0 0,-3 0 0 0 0,1 0 0 0 0,0 0 0 0 0,1 0 0 0 0,-1-1 0 0 0,-1-1 0 0 0,-46-14 53 0 0,28 13-41 0 0,11 2-24 0 0,-18 1-127 0 0,29 2 111 0 0,0-1-1 0 0,-1 0 1 0 0,1-1 0 0 0,-1 1-1 0 0,1-1 1 0 0,-2-1 28 0 0,-34-9 68 0 0,-51-16 197 0 0,77 22-269 0 0,11 4-4 0 0,0 0 0 0 0,0-1 0 0 0,0 1 0 0 0,0-1 0 0 0,0 0 0 0 0,0 0-1 0 0,0 0 1 0 0,0-1 0 0 0,-1 0 8 0 0,-1-2 0 0 0,0 0 0 0 0,-1 1 0 0 0,0 0 0 0 0,0 1 0 0 0,0-1 0 0 0,-1 2 0 0 0,1-1 0 0 0,-1 1 0 0 0,-6-2 0 0 0,-7-2 0 0 0,6 0 0 0 0,-23-7 0 0 0,30 11 0 0 0,1-1 0 0 0,-1 0 0 0 0,0 0 0 0 0,1-1-1 0 0,-5-3 1 0 0,-13-6-11 0 0,11 5 16 0 0,0 2 0 0 0,-1 0 0 0 0,0 0 0 0 0,-1 1-5 0 0,-28-10 0 0 0,0 3-80 0 0,8 5 80 0 0,-20 0 0 0 0,-61-5-152 0 0,106 11 163 0 0,-1 0 0 0 0,0 1 0 0 0,-1 1-11 0 0,0 0 15 0 0,1-1 1 0 0,-11-2-16 0 0,-33 0 0 0 0,49 2 0 0 0,0 0 0 0 0,-1 0 0 0 0,1 0 0 0 0,-2 1 0 0 0,1 0 0 0 0,1 0 0 0 0,-1-1 0 0 0,0 0 0 0 0,-1-1 0 0 0,-51-4-9 0 0,0 3 0 0 0,-27 3 9 0 0,-4 0 7 0 0,-318 2-4 0 0,284 0-67 0 0,-57-3 64 0 0,155 1 0 0 0,0 2 0 0 0,-18 4 0 0 0,-3 1 0 0 0,-57 11 0 0 0,19 0 177 0 0,68-16-225 0 0,0 1 0 0 0,0 1 0 0 0,-15 7 48 0 0,-20 4-57 0 0,-58 15 57 0 0,82-24 0 0 0,-6 2 0 0 0,-19 8 0 0 0,-11 3 0 0 0,53-16 33 0 0,0 0 0 0 0,0 1 0 0 0,0 1 0 0 0,-5 3-33 0 0,-21 9 73 0 0,-1 4-235 0 0,7-4 203 0 0,-1 1 91 0 0,29-17-132 0 0,-1 1 0 0 0,1-1 0 0 0,0 1 0 0 0,0 0 0 0 0,0 0 0 0 0,-18 12 0 0 0,17-12 0 0 0,1 0 0 0 0,0 0 0 0 0,0 0 0 0 0,0 0 0 0 0,0 1 0 0 0,-15 11 0 0 0,-65 43-205 0 0,59-41 199 0 0,1 1 1 0 0,0 3 5 0 0,-9 2 3 0 0,25-19-8 0 0,0 1 1 0 0,1 1-1 0 0,-5 3 5 0 0,-9 9-22 0 0,14-13 17 0 0,1 0 0 0 0,1 0 0 0 0,-1 0-1 0 0,1 1 1 0 0,0 0 0 0 0,-2 3 5 0 0,2-3 0 0 0,0 0 0 0 0,-1 0 0 0 0,1-1 0 0 0,-1 0 0 0 0,-4 3 0 0 0,2-2 0 0 0,0 0 0 0 0,1 1 0 0 0,-7 8 0 0 0,9-10 0 0 0,-1 1 0 0 0,0-1 0 0 0,0 0 0 0 0,0 0 0 0 0,-7 3 0 0 0,-13 11 0 0 0,-35 31 117 0 0,40-34-104 0 0,16-12-13 0 0,0-1-1 0 0,1 1 1 0 0,-1 0-1 0 0,-3 3 1 0 0,-23 25-22 0 0,24-26 15 0 0,0 0 0 0 0,1 1 0 0 0,0 0 0 0 0,0 0 0 0 0,1 0 0 0 0,-1 2 7 0 0,-2 3 6 0 0,-1 0 1 0 0,0-1-1 0 0,-1 0 0 0 0,0 0 0 0 0,-5 3-6 0 0,-15 16 22 0 0,-9 3-22 0 0,-3-1-64 0 0,29-21 50 0 0,-1-1 0 0 0,0 0 0 0 0,-11 5 14 0 0,-14 9-11 0 0,25-16 11 0 0,12-7 0 0 0,-1 0 0 0 0,1 0 0 0 0,0 0 0 0 0,0 1 0 0 0,0-1 0 0 0,0 1 0 0 0,0-1 0 0 0,0 1 0 0 0,-1 0 0 0 0,-6 5 0 0 0,-1 0 0 0 0,0-1 0 0 0,-10 5 0 0 0,-23 4-11 0 0,41-14-138 0 0,-13 6-1256 0 0,7-2 785 0 0,-16 3-2223 0 0,15-4 575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32:20.2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18743 12012 172 0,'0'0'16'15,"0"0"-16"-15,0 0 0 0,0 0 0 0,0 0 209 0,0 0 39 16,0 0 8-16,0 0 2 0,0 0-167 0,4 0-34 16,-4-10-6-16,3 7-2 0,-6-3-7 0,3 3-2 15,0 0 0-15,0 3 0 0,0-7-4 0,0-2 0 16,-4 9-1-16,4-10 0 0,-3 7-8 0,3 0-2 16,0 3 0-16,0 0 0 0,-4-6-1 0,1 3-1 15,3-3 0-15,0 6 0 0,0 0 1 0,-4 0 1 16,4-4 0-16,0 4 0 0,0 0 12 0,-7-3 3 15,3-3 0-15,4 6 0 0,0 0 3 0,-7 0 1 16,4 0 0-16,-1-3 0 0,-3 3 0 0,7 0 0 16,-7 0 0-16,0 0 0 0,7 0-10 0,-3 0-2 0,3 0 0 15,0 0 0-15,-7 0-7 0,7 0-1 0,0 0-1 0,-8 0 0 16,8 0-7-16,-7 0 0 0,7 0-1 0,0 0 0 16,0 0 0-16,-7 0 0 0,0 0 0 0,0 0 0 15,7 0-1-15,-7 0 0 0,0 0 0 0,4 3 0 16,3-3 9-16,-7 0 1 0,0 0 1 0,-4 0 0 15,4 0-25-15,-4 6 0 0,4-3-14 0,-3-3 5 16,-1 4 9-16,4-4 0 0,0 6 10 0,7-6-10 16,0 0 15-16,-7 3-3 0,-4-3-1 0,1 9 0 15,3-9-11-15,0 3 0 0,-4 4 0 0,4-4-11 16,0-3 11-16,0 6 11 0,0-3-3 0,-4-3 0 16,4 7 5-16,0-4 1 0,-3 0 0 0,2 3 0 15,1-6-14-15,-3 3 9 0,3 4-9 0,0-4 8 16,-4 3-8-16,4-3 12 0,-3 0-12 0,2 7 12 15,-2-10-12-15,-1 9 8 0,1 0-8 0,-1-5 8 16,4 2-8-16,0-3-11 0,-4 3 3 0,1-3 0 0,6 7 8 0,-3-7 0 16,0 3 0-16,0-3 0 0,0 7 9 15,0-7 4-15,4 6 1 0,-5-2 0 0,1 2-14 0,0-3 9 16,0 4-9-16,0-1 8 0,0-3 5 0,0 1 1 16,0 2 0-16,0 0 0 0,0 1-14 0,0-1 0 15,3-6 0-15,-3 7 0 0,0-7 0 0,4 6 0 16,-4 1 0-16,3-4 0 0,-3 0 0 0,0 4 0 15,0-4 0-15,0-3-10 0,3 10 10 0,1-7 0 16,-1-3 0-16,1 6 8 0,-1-5-8 0,1 5 12 16,-1-3-4-16,4 4 0 0,0-4-8 0,0 3 0 15,0 1 8-15,0-1-8 0,4-6 0 0,-1 7 0 0,-3-1 0 0,0 0 0 16,4 1 0-16,-4-1 8 0,3-2-8 0,1 2 0 16,-1 0 0-16,1 4 0 0,3-4 0 0,-3 1 0 15,-1-4 10-15,1 0-2 0,-1 4-8 0,4-4 12 16,-3-3-12-16,-1 7 11 0,4-7-11 15,-3 6 10-15,3-3-10 0,0-3 8 0,-7-3-8 0,7 10 8 16,0-7 1-16,0-3 0 0,-7 0 0 16,11 6 0-16,-4-3-9 0,3-3 0 0,-3 7 0 0,0-4 0 15,4-3 0-15,-4 3 12 0,4-3-12 0,-1 6 12 16,-3-6-12-16,4 0 0 0,-1 0 0 0,1 3 8 16,0-3-8-16,-1 0 0 0,4 0 0 0,-3 0 8 15,3 0-8-15,-3 0 0 0,3 0 9 0,-4 0-9 16,1-3 16-16,-1 3-2 0,1-6 0 0,0 6 0 15,3-3-14-15,-7 3 0 0,3-3 0 0,1-4 0 0,0 7-8 0,-1 0 8 16,1-9-12-16,-4 9 12 16,0 0 0-16,3-3 0 0,4-7 10 0,1 7-2 0,-1-3 1 0,0 3 1 15,0-3 0-15,0 3 0 0,0-7-10 0,0 1 12 16,0-1-12-16,4 7 12 0,-4-6-12 0,0-1 8 16,0 7-8-16,-3-6 8 0,3-1 0 0,-3 7 0 15,-4-3 0-15,3-7 0 0,-3 4-8 0,0 6 8 16,4-7-8-16,-8 1 8 0,5-3 4 0,-1 2 0 15,-4 1 0-15,4-4 0 0,-3-6-1 0,-1 10 0 16,1-4 0-16,-1 1 0 0,-3-1-11 0,0-2 12 16,0 5-12-16,0-2 12 0,0-1 0 0,-3 4 1 15,3-4 0-15,-4 4 0 0,1-4-13 0,-1-2 0 16,1 2 0-16,-1 4 0 0,-3-1 0 0,4-2 0 0,-1-7 0 0,-3 6 0 16,0 4 0-16,3-4 0 0,-3-5 0 0,4 5 0 15,-4 0 0-15,0 1 0 0,0-4 0 0,0 4 0 16,3-1 8-16,-3 4-8 0,0-4 0 0,0-2 9 15,0 2-9-15,0 4 0 0,0-1 0 0,0 4 8 16,3-4-8-16,-3 4 0 0,0-3 0 0,0 3 8 16,0-1-8-16,0-2 8 0,0 9-8 0,0-10 8 15,0 7-8-15,0 0 8 0,-4-3-8 0,4 6 8 16,0-3-8-16,-4-4 0 0,-3 7-10 0,4 0 10 16,3 0 0-16,-4 0 0 0,0 0 0 0,1 0 0 15,3 0 0-15,-4 7-9 0,1-4 9 0,-1-3 0 16,0 0 0-16,1 0 0 0,3 0 0 0,-4 0-8 15,1 0-14-15,3 0-2 0,7 0-1 0,-7 0 0 16,-4-3-137-16,11 3-27 0,0 0-6 0</inkml:trace>
  <inkml:trace contextRef="#ctx0" brushRef="#br0" timeOffset="1970.327">18447 12146 230 0,'0'0'10'0,"0"0"2"0,0 0-12 0,0 0 0 0,0 0 0 0,0 0 0 15,0 0 102-15,-4 0 18 0,1 0 3 0,3 0 1 16,0 0-86-16,-7 0-17 0,3 0-3 0,4 0-1 16,0 0 51-16,-7-6 11 0,7 6 1 0,0 0 1 15,-3 6 10-15,3-6 1 0,-8 0 1 0,8 0 0 16,0 0-20-16,0 0-4 0,0 0-1 0,0 0 0 16,-3 4-3-16,3-4-1 0,0 0 0 0,0 0 0 15,0 0-9-15,0 0-3 0,0 0 0 0,0 0 0 16,0 0-28-16,0 0-7 0,0 0-1 0,0 0 0 15,0 0-6-15,0 0-2 0,0 0 0 0,0 0 0 16,0 0-8-16,0 0 0 0,0 0 0 0,0 0 0 16,0 0 18-16,0 0-2 0,0 0 0 0,0 0 0 15,0 0 21-15,0 0 4 0,0 0 1 0,0 0 0 0,0 0 0 0,0 0 0 16,0 0 0-16,0 0 0 0,7 0-13 0,-7 0-2 16,0 0-1-16,0 0 0 0,0 0-8 0,0 0-2 15,0 0 0-15,0 0 0 0,0 0 0 0,0 0 0 16,0 0 0-16,0 0 0 0,0 0 6 0,0 0 1 15,7-4 0-15,-7 4 0 0,0 0-1 0,4-6 0 16,-4 6 0-16,3 0 0 0,-3 0-22 0,0 0 0 16,0 0 0-16,0 0 0 0,0 0 0 0,0 0 11 15,0 0-11-15,0-6 12 0,0 6-12 0,4-6 0 16,-4-4 0-16,0 10 0 0,0 0 0 0,0 0 0 16,3-3 0-16,1-3 0 0,-4 3 0 0,0 3 0 15,3-10 8-15,-3 10-8 0,4-3 9 0,-4 3-9 0,0 0 10 0,0 0-10 16,0 0 12-16,0 0-4 15,0 0-8-15,3-6 12 0,-3 6 0 0,0 0-1 0,0-10 0 0,0 10 0 16,0 0 1-16,0-3 0 0,4-6 0 0,-4 9 0 16,0 0-3-16,3-9 0 0,1 5 0 0,-4 4 0 15,0-9-1-15,0 9 0 0,3-3 0 0,-3 3 0 16,0 0-8-16,0 0 0 0,4-6 9 0,-4 6-9 16,0 0 0-16,0 0 0 0,0 0 0 0,0 0 0 15,0 0 0-15,0 0 0 0,0 0 0 0,0 0-8 16,0 0 8-16,0 0 0 0,0 0 0 0,0 0 0 15,0 0 0-15,0 0 0 0,0 0 0 0,0 0 0 16,0 0 0-16,0 0 0 0,0 0 0 0,0 0 0 16,0 0 0-16,0 0 0 0,0 0 0 0,0 0 0 15,0 0 0-15,0 0 0 0,0 0 0 0,0 0 8 16,0 0-8-16,0 0 0 0,0 0 0 0,0 0 0 0,0 0-17 0,0 0 1 16,0-4 1-16,0 4 0 15,0-6-94-15,-4 0-19 0,1 0-4 0,3-4-1073 16</inkml:trace>
  <inkml:trace contextRef="#ctx0" brushRef="#br0" timeOffset="2621.039">18789 11049 172 0,'0'0'16'0,"0"0"-16"0,11-6 0 0,-4 3 0 0,0-7 203 0,-4 7 37 15,4-3 8-15,-3 3 2 0,-4 3-82 0,0 0-17 16,7-7-3-16,-7 7-1 0,0 0-52 0,0 0-11 15,3-6-1-15,-3 6-1 0,0 0-26 0,-7-6-4 16,4 6-2-16,-4-3 0 0,0-4-26 0,0 7-4 16,0 7-2-16,-4-4 0 0,4-3 18 0,-4 0 3 15,4 6 1-15,0-3 0 0,0 0 12 0,0-3 4 16,-3 0 0-16,2 10 0 0,-2-10 6 0,-1 9 2 16,4-9 0-16,-3 10 0 0,3-7-34 0,-4 6-6 15,0-9-2-15,1 9 0 0,-1 1 16 0,-3-7 3 16,0 6 1-16,3-2 0 0,-3-1-17 0,-3 3-3 0,3 1-1 0,-4 2 0 15,0-2 4-15,1 9 1 16,-4-7 0-16,-1 10 0 16,-2-3-2-16,2 0 0 0,1-4 0 15,0 4 0-15,0 3-9 0,-4 0-3 16,4 6 0-16,-4-6 0 0,1 0-12 0,3 0 9 0,-1 0-9 0,1-3 8 0,-3 3-8 0,-1-3 0 0,0 3 0 0,4-10 8 16,0 7-19-16,0-6-4 0,-1-1-1 0,5 4 0 31,-1-13-28-31,1 6-5 0,-1-6-2 0,0 7 0 0,1-10-81 15,3 0-17-15,3 0-3 0,-3-10-653 0,3 4-131 0</inkml:trace>
  <inkml:trace contextRef="#ctx0" brushRef="#br0" timeOffset="2939.949">18066 11005 1497 0,'0'0'133'0,"0"0"-106"0,0 0-27 0,0 0 0 0,0 0 230 0,7 3 41 16,0-3 8-16,0 3 1 0,0-3-171 0,0 7-34 15,0-4-7-15,0 6-2 0,-3-3-40 0,3 1-8 16,0 8-2-16,0 1 0 0,0 0 8 0,3-1 0 16,-2 7 1-16,-5-3 0 0,4 3-7 0,0 0-2 15,0 0 0-15,0 3 0 0,4-9-4 0,-1 6 0 16,1-3-1-16,0-1 0 0,3-2 13 0,0 3 2 15,3 0 1-15,5-7 0 0,-5 1 0 0,8 6 0 0,0-7 0 16,-1 4 0-16,1-4-10 0,0 1-1 0,3-1-1 0,-3-2 0 16,-1-1-15-16,1 4 8 0,-4-4-8 0,0 1 0 15,1-7 0-15,-8 6-10 0,3 1 0 0,-6-1 0 32,3-6-33-32,0 6-6 0,-3-2-2 0,-1-4 0 15,-3 6-111-15,4-6-22 0,0 4-5 0,3-4-1 16,-4-3-98-16,4 0-20 0,18-3-4 0,-7-4-1 0</inkml:trace>
  <inkml:trace contextRef="#ctx0" brushRef="#br0" timeOffset="3820.81">19932 11770 1422 0,'0'0'63'0,"0"0"13"0,0 0-61 0,0 0-15 16,0 0 0-16,0 0 0 0,0 0 103 0,0 0 17 15,0 0 4-15,0 0 1 0,0 0-29 0,0 0-5 16,-4 10-2-16,-3-10 0 0,-3 6-42 0,-1-3-9 15,4 0-2-15,-3 3 0 0,3-2-9 0,-4 2-3 16,-3-3 0-16,3 3 0 0,-3 0 13 0,0 1 3 0,0-4 0 0,3 6 0 16,-3 4 6-16,-3-4 2 0,-1 4 0 0,0-4 0 15,-6 10 0-15,6-6 1 0,0 5 0 0,1 1 0 16,3-3-8-16,-4 6-1 0,0 3-1 0,-3-3 0 16,3 0-11-16,-3 0-1 0,0 0-1 0,0 0 0 15,3 6-7-15,1-3-2 0,-1-3 0 0,-3 0 0 16,7 6-6-16,-4-9-2 0,1 3 0 0,2 0 0 15,-2-3-9-15,-1-4 12 0,4 4-12 0,-4-6 12 16,1 2-12-16,-4-2 0 0,3-1 0 0,0 1 0 16,-3-4-9-16,0 1 9 0,0-1-12 0,3-6 12 15,4 7-28 1,0-10 0-16,0 6 1 0,0-3 0 0,3 0-69 0,1-3-15 0,-1 0-2 0,4 7-1 16,-4-4-49-16,1-3-9 0,3 0-3 0,-4 0 0 15,1 0-21-15,2 6-4 0,8-6 0 0,0 0-1 0</inkml:trace>
  <inkml:trace contextRef="#ctx0" brushRef="#br0" timeOffset="4206.913">19114 11908 518 0,'14'10'46'0,"-14"-10"-37"0,0 0-9 0,7 6 0 16,3-3 370-16,4 3 72 0,-3-3 14 0,3 1 4 16,4 5-284-16,-4-9-56 0,3 6-11 0,1-3-2 15,0 7-24-15,3-7-5 0,0 3-1 0,0-3 0 16,4 10-9-16,0-4-1 0,6 1-1 0,-2 8 0 15,6 1-22-15,-3-3-5 0,-4 12-1 0,4-3 0 16,-4 3-19-16,4 4-4 0,-1 2-1 0,-2 4 0 16,-1 0-5-16,-4-7-1 0,1 10 0 0,-4-4 0 15,4 1 0-15,-4-7 0 0,0 10 0 0,1-10 0 16,-5 4 15-16,1-7 2 0,-1-6 1 0,-2 0 0 16,-1 0-26-16,-4-3 0 0,4-7-9 0,-7-2 9 15,4 2-120-15,-4-2-18 0,-3-4-3 16</inkml:trace>
  <inkml:trace contextRef="#ctx0" brushRef="#br0" timeOffset="12827.732">18958 8478 2804 0,'0'0'62'0,"0"0"13"0,0 0 2 0,0 0 1 0,0 0-62 0,0 0-16 0,0 0 0 0,0 0 0 15,0 0 9-15,0 0-1 0,0 0 0 0,0 0 0 0,0 0 20 16,-7 12 3-16,4-2 1 0,-8 8 0 16,4-5-32-16,-4 9 0 0,-6-3 0 0,-1-1 0 0,1 8 10 0,-5-4-1 15,-2 3 0-15,3-3 0 0,-8 3 10 0,5-3 1 16,-5 6 1-16,5-3 0 0,-5 3 16 0,1-3 3 15,4 7 1-15,-5-7 0 0,8 0-18 0,-4-3-4 16,1 0-1-16,3 0 0 0,-1 3-18 0,1-3 0 16,0 0 0-16,3 0 0 0,-3-1-12 0,0-2-5 15,0-3-2-15,0 3 0 16,3 0-91-16,1-4-18 0,-1-5-4 0,0-1-1 16,4 1-52-16,0-7-11 0,0 3-1 0,0-6-813 0</inkml:trace>
  <inkml:trace contextRef="#ctx0" brushRef="#br0" timeOffset="13127.003">18627 8663 2750 0,'-4'6'122'0,"4"-6"25"0,-3 9-118 0,3 4-29 0,3 3 0 0,1-1 0 16,6 4 56-16,-3-6 4 0,7 5 2 0,1 4 0 16,-5 0-26-16,4 0-6 0,0-3-1 0,4 3 0 15,-4-3-1-15,4 3-1 0,-1 0 0 0,1 0 0 16,0 0-15-16,-1 3-2 0,4-10-1 0,1 7 0 0,-5 0-9 16,4 3 0-16,1 0 0 0,-1-3 0 0,-4-3-28 0,5 3 3 15,-1 0 0-15,-4 0 0 16,-3-3-15-16,4-7-4 0,0 7 0 0,-1-6 0 15,1-1-67-15,0-5-13 0,3-4-4 0,0 3-668 16,0-6-135-16</inkml:trace>
  <inkml:trace contextRef="#ctx0" brushRef="#br0" timeOffset="13829.32">20426 3943 403 0,'0'0'17'0,"0"0"5"0,0 0-22 0,10 0 0 0,1-3 0 0,0 3 0 15,-1-3 468-15,1-3 88 0,-1 6 19 0,4-3 3 16,1 3-462-16,-8 0-93 16,3 0-23-16,-3 0 0 15,4 0-22-15,-11 0-9 0,0 0-1 0,0 0-1 0,3 3 33 0,-3 6 0 0,-3 0 0 0,-1 1 0 16,-3-7 11-16,0 10-1 0,0 2 0 0,-3-12 0 16,-5 10 5-16,5 3 1 0,-8-4 0 0,4 1 0 15,4-4 25-15,-8 10 6 0,0-10 1 0,4 4 0 16,-3-1-8-16,-5 1-2 0,1-4 0 0,0 10 0 15,0-6 6-15,0 6 2 0,-8-1 0 0,1-2 0 16,4 3-25-16,-5 0-5 0,1 3 0 0,0-7-1 16,-4 4-3-16,0 9-1 0,4-12 0 0,0 3 0 15,0 3-11-15,-1-3 0 0,5-7 0 0,-4 7 0 16,3-7 0-16,0 1-11 0,0-4 3 0,4 1 0 16,0 2-8-16,4-5-2 0,-5 2 0 0,8-6 0 15,-3-3-37-15,6 0-7 0,-3 0-2 0,0 0 0 16,7 0-144-16,0-9-28 0,-4 6-7 15,4-7-1-15</inkml:trace>
  <inkml:trace contextRef="#ctx0" brushRef="#br0" timeOffset="14313.518">19604 3645 1785 0,'0'0'159'16,"0"0"-127"-16,0 13-32 0,3-13 0 15,-3 16 142-15,7-4 22 0,1 1 5 0,2 5 1 16,1 4-110-16,3 0-21 0,-4 0-5 0,4 7-1 16,1-8-6-16,2 5-2 0,-3-8 0 0,0 4 0 15,4 7 15-15,0-14 4 0,-1 10 0 0,5-3 0 0,-5-6 12 0,4 9 2 16,4 0 1-16,-4-3 0 0,7-3-23 0,1 3-5 15,-1 0-1-15,0-3 0 0,0 3-4 0,4-10-1 16,-7 10 0-16,-1-3 0 0,5 0-25 0,-5 3 0 16,1-10 8-16,0 7-8 15,-4-3-31-15,0-1-8 0,-7-2-1 0,0 6-1 16,-3-4-81-16,3 4-16 0,-3 0-3 0,-4-3-1 16,0-1-41-16,-4-2-8 0,4-1-1 0,0 4-1 15,0-3-41-15,-3-1-8 0</inkml:trace>
  <inkml:trace contextRef="#ctx0" brushRef="#br0" timeOffset="14847.695">20458 4780 864 0,'-11'13'38'0,"11"-13"8"0,0 0-37 0,-4 9-9 16,1-5 0-16,-1 8 0 0,1-2 340 0,-4-1 67 15,3 3 13-15,1-2 2 0,-4 2-322 0,0 4-65 16,0 0-13-16,-4-7-2 0,-7 10 18 0,4 0 4 15,-3-4 1-15,-5 7 0 0,1-6 9 0,-3 0 1 16,-5 3 1-16,5 3 0 0,-1 0-8 0,0-1-2 16,-6 5 0-16,2-1 0 0,-2-3-7 0,2 0-1 15,-2 6-1-15,-1-3 0 0,0 3-8 0,0-3-2 0,4 0 0 0,-4-3 0 16,4 0-25-16,-4 0 0 0,1-3-12 16,-1-3 12-16,-3 6-24 0,3-7 2 0,4 1 1 0,3-7 0 31,-3 7-29-31,0-3-6 0,3-1 0 0,0-3-1 15,4 1-63-15,0-1-12 0,0-2-2 0,-1-7-1 16,8 6-59-16,-3-6-12 0,-19-6-2 0,12 6-1 0</inkml:trace>
  <inkml:trace contextRef="#ctx0" brushRef="#br0" timeOffset="15180.242">19509 4912 2304 0,'0'0'204'0,"0"0"-163"16,0 0-33-16,0 0-8 0,10 0 156 0,8 10 28 16,-1-4 7-16,5 0 1 0,-1 4-146 0,4 8-29 15,-1-5-5-15,4 6-2 0,1-7 6 0,-5 7 2 16,1 0 0-16,3-3 0 0,-3 6-9 0,-4-1-1 15,4-2-8-15,0 3 12 0,-1 0 1 0,1 0 0 16,-4 9 0-16,4-12 0 0,-4 0-13 0,4 0 0 0,-4-3 0 16,-4 6 0-1,8-13-32-15,-4 10-10 0,-3-7-2 0,3 7 0 16,0-6-4-16,0-4 0 0,1 1-1 0,2-1 0 16,-3-6-19-16,4 6-3 0,0-5-1 0,0-4 0 15,-1 6-136-15,1-6-28 0,0 0-6 0,-1-6-1 0</inkml:trace>
  <inkml:trace contextRef="#ctx0" brushRef="#br0" timeOffset="15612.865">21544 4711 1440 0,'0'0'64'0,"-7"0"12"0,0 10-60 0,-4-10-16 16,1 6 0-16,3 0 0 0,-4 1 255 0,1 2 48 16,-1-3 9-16,-3 4 3 0,3-4-220 0,-3 3-44 15,-3-2-9-15,-1 2-2 0,-3 1-16 0,0 2-3 16,-4-2-1-16,0 8 0 0,1-8 20 0,-5 2 3 15,5 7 1-15,-8-3 0 0,-3-1-32 0,3 1-12 16,4 3 11-16,-4 3-11 0,0 6 8 0,0-12-8 16,4 3 0-16,-4 3 9 0,4 0-9 0,-7 6 0 0,3-6 0 15,0 0 0-15,1 6 0 0,2-3 0 0,1-3 0 0,0 0 0 16,0-3 0-16,-4 3 0 0,4 0 0 16,0 0 0-16,3-4 0 0,-3 4 0 0,3-3 0 0,4-6 0 15,-4-1 0-15,7 4-14 0,1 0 3 16,3-10 1-1,-4 3-32-15,4-6-6 0,0 7-2 0,3-7 0 16,4-3-114-16,0 0-22 0,-3 0-5 0,3-3-844 0</inkml:trace>
  <inkml:trace contextRef="#ctx0" brushRef="#br0" timeOffset="15945.198">20655 4749 3038 0,'0'0'135'0,"0"0"27"0,0 0-130 0,0 0-32 16,7 6 0-16,-3 10 0 0,6-7 53 0,1 4 4 15,3 0 1-15,4 5 0 0,3 1-39 0,0-3-8 16,4 12-2-16,-4-12 0 0,0 15-1 0,4-6 0 15,-4 3 0-15,0 4 0 0,4-4-8 0,-4 3 0 16,0 1-12-16,4 2 12 0,-1-2 0 0,1 5 0 16,0-5 0-16,0 2 0 0,-1 1 0 0,1 2 0 15,0-5 0-15,-4 2-11 0,0 1-5 0,4-4 0 0,-4 0-1 16,7 1 0 0,-3 5-79-16,3-12-16 0,0 7-4 0,4-4 0 15,0-3-96-15,3 6-20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3T20:36:22.8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20316 2821 864 0,'0'0'76'0,"0"0"-60"16,0 0-16-16,0 0 0 16,0 0 131-16,0 0 23 0,0 0 5 0,0 0 1 0,0 0-79 0,0 0-15 15,-3 3-3-15,3-3-1 0,-7 6-7 0,0-6-2 16,0 3 0-16,-4-3 0 0,11 0-29 0,-7 0-5 15,-3 6-2-15,3 1 0 0,-8-7-3 0,5 0-1 16,-1 0 0-16,-3 0 0 0,-7 0 5 0,7 0 1 16,3-7 0-16,-3 1 0 0,0 6 3 0,-4-3 1 15,1-3 0-15,3-4 0 0,-4 7 8 0,-3-6 1 16,0 6 1-16,3-7 0 0,4 1-10 0,-7 6-3 16,3-4 0-16,0 4 0 0,4-3 4 0,-3 0 0 0,3-1 0 0,-4 7 0 15,4 0 12-15,-4-3 2 0,4 6 1 16,-4-3 0-16,1 0-15 0,-4 0-4 0,3 0 0 0,-3 0 0 15,3 0-20-15,-3 0 0 0,0 0 0 0,3 7 0 16,-6-1 20-16,-1-6 10 0,0 0 2 16,-3 0 0-16,3 0-24 0,-3 6-8 0,0-6 0 0,0 3 9 15,-1-3-9-15,1 7 0 0,0-4 0 0,-4-3 0 16,0 9 0-16,1-6-17 0,-1 4 4 0,0-4 1 16,0 6 27-16,4-6 5 0,-4 13 2 0,4-13 0 15,-4 10-8-15,4 6-2 0,-3-7 0 0,2 4 0 16,1-4-12-16,3 1 8 0,-3 6-8 0,3-7 0 15,-3 7 12-15,4 0-3 0,-1-4-1 0,-3 4 0 16,3 0-8-16,-7 3 0 0,0-6 9 0,1 9-9 16,2-9 0-16,-2 2 0 0,-1 1 0 0,0 3 0 15,0-6 11-15,1 3-3 0,-1 3 0 0,-3 6 0 0,3-16-8 16,0 10 12-16,-3 6-12 0,3-6 12 0,-3-9 0 16,3 9 0-16,-7 6 0 0,4-12 0 0,3 9 4 15,4 0 0-15,0-3 1 0,0 9 0 0,-1-2 0 0,1-4 0 16,3 6 0-16,1 0 0 0,-4 1-17 0,3 5 0 15,0-2 0-15,4-4 0 0,-7 4 0 0,3-4 10 16,0-3-10-16,-3 4 8 0,-4-1-8 0,4 7 10 16,-7-10-10-16,0 6 10 0,6 4-10 0,-6-7 0 15,0 4 0-15,0-4-11 0,-1 10 11 0,1-7 0 16,0 7 0-16,7-6 0 0,-4-4 9 0,4 7 1 16,-1-7 0-16,5 3 0 0,-1-2 0 0,0-1 0 15,1 4 0-15,2 2 0 0,1-2-10 0,-3-4 8 16,-1 10-8-16,4 0 8 0,-4-7-8 0,0 7 0 0,1 0 9 0,-5 0-9 15,5-4 0-15,-1 4 0 0,-3 3 0 16,3-13 8-16,0 10-8 0,1 0 0 0,3-7 0 0,-4 7 0 16,0-3 0-16,4-1 0 0,0 1 0 0,0-4 0 15,-1 7 0-15,1-6 0 0,4 2 0 0,-1-12 0 16,-3 16 0-16,3-6 0 0,1-4 0 0,-1 7 0 16,4-4 8-16,-4-3-8 0,8 7 10 0,-5-3-10 15,5-1 12-15,-1 7-4 0,-3-7-8 0,4 7 12 16,-4-3-4-16,3-4 0 0,0 7-8 0,1-7 12 15,-1 10-12-15,1-3 0 0,3-3 8 0,-4 6-8 16,4 0 0-16,0-1 0 0,-4-2 0 0,4 3 0 16,0-3 0-16,0 3 8 0,0-7-8 0,0 4 0 15,0-3 0-15,3 3 0 0,-3-1 8 0,4 4-8 16,-1-3 0-16,1 3 0 0,-1-3 0 0,1 3 0 0,-1-4 0 16,1 4 0-16,-1-3 0 0,1 0 0 0,3 0 0 0,-4 2 9 15,4 1-9-15,0 0 8 16,-3 3 4-16,-1 0 0 0,0 0 0 0,1 0 0 0,-1 4-12 0,1-1 0 15,-4-3 0-15,0-3 0 0,0 9 0 0,-4-3 0 16,1 3 0-16,-1 1 0 0,-3 5 0 0,0-5 0 16,0-4 0-16,0-3 0 0,-1 6 0 0,1-9 0 15,4 6 0-15,-4 0 0 0,3-3 8 0,4 4-8 16,-4-7 12-16,8 6-4 0,-1-6-8 0,1 6 0 16,-1-6 0-16,1 6 0 0,-1-6 0 0,4 0 0 15,0 9 0-15,-3-9-11 0,3 6 11 0,-4 0 0 0,1 4 0 16,-1-4 0-16,4-3 0 0,0 3 0 0,-3-6 0 15,3 6 0-15,-4-3 0 0,4 0 0 0,0 0 0 0,4 6 0 16,-4-6 0-16,0 0 0 0,3-3 0 0,1 7 0 16,3-1 0-16,0-3 9 0,0-6-9 0,3 2 0 15,1 4 10-15,3-3-10 0,-3 0 8 0,3 0-8 16,0 3 8-16,4-3-8 0,-4 0 0 0,3-3 8 16,1 3-8-16,0-4 0 0,-1 1 0 0,1-3 0 15,-1 3 0-15,5-1 0 0,-1 11 8 0,0-8-8 16,-3 1 0-16,3 0 0 0,0-3 0 0,0 3 0 15,4 3 0-15,-4-9 0 0,-7 2 0 0,7 1 0 16,-3 3 0-16,7-3 0 0,-4 0 0 0,0-1 0 16,4 1 0-16,-4-3 12 0,3 2-12 0,1 1 12 15,0-6-12-15,0 5 0 0,-1-8 9 0,-3 5-9 16,4-2 0-16,0-4 0 0,0 1 0 0,3-1-12 16,-4 4 12-16,5-4 0 0,-1 10 0 0,0-7 0 0,0 4 0 15,1-4 0-15,-5 7 0 0,1-6 8 0,3 2-8 0,-3-2 0 16,0-1 0-16,-1-3 0 0,1 1 0 0,0-1 0 15,-1 7 0-15,1-4 0 0,0-2 0 16,-1 2 0-16,8-2 0 0,-4-1 0 0,4 0 0 0,0 1 0 16,0-1 0-16,3 0 8 0,-7 1-8 0,4-1 0 15,3 0 0-15,-3-9 0 0,3 10 0 0,-3-10 0 16,3 6 0-16,-3-3 0 0,0 3 0 0,3-3 0 16,0 7 0-16,1-4 0 0,-1 3 0 0,4-6 0 15,-8 4 0-15,5-4 8 0,-1 6-8 0,0 0 0 16,0 1 0-16,1-1 0 0,-4-3 0 0,3-3 0 15,-7 4 0-15,7-7 0 0,-3-1 0 0,0 1 0 0,3 0 0 16,-3 0 0-16,3-3 0 0,7 3 0 0,-6 0 0 0,6-3 0 16,4 3 8-16,-4-3-8 0,4-1 10 0,-4-2-10 15,4 3 8-15,-3 0-8 0,2-4 0 0,1 4 0 16,0-6 0-16,4 6 8 0,-5-1-8 0,5-2 0 16,-1 0 0-16,1-1 8 0,-5 1-8 0,-2 0 0 15,-1-7 0-15,-3 10 0 0,-4-6 0 0,4-1 0 16,7 4 0-16,-7-4 0 0,3-2 0 0,0-1 0 15,4-3 0-15,-3 4 0 0,2-4 0 0,-2-3 0 32,3-3 0-32,-1 0 0 15,5 0 0 1,3 0 0-16,3 0 0 0,1-3 0 0,-1-3 0 0,4 3 0 0,0-7 0 16,-3 1 11-16,-1-1-11 0,-3 7 10 0,3-6-10 0,-3-4 8 0,4 4-8 0,-4 0 8 0,-4-4-8 0,0 4 0 0,-3-4 0 15,0-3-11-15,0 4 11 0,0-4 0 0,-4 1 0 0,0-7 0 16,1 3 0-16,-1 3 0 0,4-3 0 0,-4-3 0 0,1-6 0 0,-1 6 0 15,0 0 0-15,1-3 0 0,-1-3 0 0,-3 3 0 16,-4-3 0-16,0-1 0 0,-6 4 0 0,2-6 0 16,1-4 0-16,0-2-8 0,-7 5 8 0,-1-2 0 15,-3-7 0-15,4 7-8 0,0-7 8 0,-4 0 0 16,-7 0 0-16,4-3-8 0,6 4 8 0,-6-1 0 16,0-3 0-16,-4 0 0 0,0-6 0 0,4 3 0 15,-1-3 0-15,-3 0 0 0,-3 3 0 0,3-4 0 16,4 1 0-16,-4 6 0 0,-4 0 0 0,1-6 0 15,-1-3 0-15,1 9 0 0,-4-6 0 0,-3 3 0 0,3-3 0 16,-4-1 0-16,8 8 0 0,-4-1 0 0,-7 0 0 0,0-3 8 16,3 3-8-16,-3-3 0 0,-3-3 0 15,-1-1 0-15,-3-2 0 0,0 9 0 0,4-6 0 0,-4-3 0 16,-7 9 0-16,3-6-12 0,4-4 12 0,-4 7-12 16,-6-6 12-16,3-3-10 0,-4 2 10 0,0 1-10 15,4-4 10-15,-7-2 0 0,-4 6-9 0,8-1 9 16,3 1 0-16,-4 3 0 0,-3-3 0 0,-4-1 0 15,7 1 11-15,-3 0-3 0,0-4-8 0,-4 7 12 16,4 0-12-16,0-4 0 0,3 11 8 0,-3-8-8 16,4 4 0-16,-5-3 9 0,5-3-9 0,-1 0 8 15,4 2-8-15,-4 8 0 0,1-8 0 0,-1 7 0 16,1 1 0-16,-1-8 0 0,-3 7 0 0,0-6 0 16,-1 6-9-16,1-3 9 0,0 0-12 0,0-6 12 0,0 6-11 15,-4 0 11-15,0-6-10 0,8 9 10 0,-8-6-9 0,4 6 9 16,0-10-8-16,3 4 8 0,0-3 0 0,1 6 0 15,3-3 0-15,0-1 0 0,-1 4 0 0,8 4 0 16,-3-5 0-16,-1 5 0 0,1-1 0 0,6-6 0 16,-3 6 0-16,7 0 8 0,0-6 2 0,4 9 1 15,-4-3 0-15,7 3 0 16,-4-3-11-16,4 3 0 0,0 1-10 0,4 5 10 0,-1-6-10 0,1 10 10 16,0-10-10-16,3 4 10 0,-4-4-10 0,4 3 10 15,4 1-10-15,0-1 10 0,-1-3-9 0,1-3 9 16,3 10-8-16,4-7 8 0,-4 0 0 0,4 7 0 15,-4-7 0-15,4 0 0 0,-1 7 0 0,1-7 0 0,0 7 0 16,-4-4 0-16,3-6 0 0,5 10 14 16,-5-4-3-16,5 3-1 0,-1-5-10 0,0 8 0 0,7 1 0 0,-3 0 0 15,0-1 8-15,3 1-8 0,0-4 8 0,1 4-8 16,2 0 8-16,1-1-8 0,-7 1 0 0,3 0 8 16,1-1-8-16,-1 1 0 0,-7-1 0 0,4 7 0 15,-4-3 0-15,7-3 0 0,-3 9 0 0,0-3 0 16,0 0 0-16,-1-7 0 0,8 4 0 0,0 0-11 15,-7 0 11-15,3 3 0 0,4-7 0 16,0 4 0-16,-4-3 0 0,-3-1 0 0,-1 7 0 0,5-6 0 16,2 3 0-16,1-4 0 0,-7 4 8 0,3-3-8 15,4 6 0-15,0-10 0 0,-7 10 0 0,-4-3-8 16,4 0 8-16,-1 2 0 0,1-2 0 0,-4-3 0 16,1 0 0-16,-5 5 0 0,1-5 8 0,0 0-8 15,-4 3 9-15,-4-7-9 0,5 4 12 0,-5-1-12 0,-3 1 10 0,-3 6-10 16,7-6 8-16,-8-1-8 15,1 4 0-15,-1-3 0 0,-3-1 0 0,4 7 0 0,0-13 0 0,-4 7 0 16,3 0 0-16,-3-13 0 0,4 9 0 0,-4-2 10 16,3-1-10-16,1 0 10 0,-4-2-10 0,0 5 0 15,4 1-12-15,-4-4 12 0,0 4-8 0,0-1 8 16,-4-3 0-16,4 7 0 0,-7-3 0 0,0-4 0 16,0 7 0-16,-3-4 0 0,-1 4-11 0,-6-4 11 15,3 4-8-15,-4 0 8 0,-3-7-8 0,0 7 8 16,0-4-8-16,0 4 8 0,-4-1-8 0,-3 1 8 15,3 0-8-15,1-1 8 0,-8-2-8 32,4-7 8-32,-4 10-8 0,0-1 8 0,-3-2 0 31,-7 2-10-31,0-5 10 0,-1 2 0 0,5 10-9 0,-5-6 9 0,-10 6 0 0,1-10-9 16,2 13 9-16,-3-6 0 0,-3 3-9 0,0 3 9 0,-1-6 0 0,-6 6-11 0,-4-3 11 0,0 0-8 0,-4 3 8 15,4 0 0-15,4 0 0 0,3-3 8 0,-7 0-8 0,4 9 0 0,3-12-8 0,-4 6 8 16,1 3 0-16,-1-3 0 0,-3 0 0 0,4 0 0 15,0 10 0-15,-1-10 0 0,1 3 0 0,-1 0-8 16,-3-3 8-16,0 10 0 0,-3-7 0 0,-1 6 0 16,4 1 0-16,0 2 0 0,0-2 0 0,0 2 0 15,0-5 0-15,-3 2 0 0,-1 10 0 0,1-6 0 16,-1-1 0-16,4 7 0 0,0-3 0 0,4 3 0 16,0 3 0-16,-1-10 0 0,4 1 0 0,0 9 0 15,0-3 0-15,7-4 0 0,1 7 0 0,2-3 0 16,1 3-24-16,3 0-2 0,7 0-1 0,-3 0 0 15,3-6-55-15,4 6-11 0,-4 0-3 0,4 0-822 16,-4-6-165-16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40.png>
</file>

<file path=ppt/media/image5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BBF5E2F-2EA4-4BED-BDB7-3263066D10D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61C2587-C0BF-41B9-B0FA-D76263C040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341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latin typeface="Arial" charset="0"/>
              </a:rPr>
              <a:t>0=7, R=4, W=6, U=2, T=8, F=1; 867 + 867 = 1734</a:t>
            </a: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D9CA2C-7D38-4F9B-A2C1-D1432DE939B2}" type="slidenum">
              <a:rPr lang="en-US" smtClean="0">
                <a:latin typeface="Arial" charset="0"/>
              </a:rPr>
              <a:pPr>
                <a:defRPr/>
              </a:pPr>
              <a:t>1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41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latin typeface="Arial" charset="0"/>
              </a:rPr>
              <a:t>0=7, R=4, W=6, U=2, T=8, F=1; 867 + 867 = 1734</a:t>
            </a: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D9CA2C-7D38-4F9B-A2C1-D1432DE939B2}" type="slidenum">
              <a:rPr lang="en-US" smtClean="0">
                <a:latin typeface="Arial" charset="0"/>
              </a:rPr>
              <a:pPr>
                <a:defRPr/>
              </a:pPr>
              <a:t>3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929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F94F5-58D1-42ED-AB38-DD97D2E49478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873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0e7c7c103_0_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0e7c7c103_0_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40e7c7c103_0_92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7116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0e7c7c103_0_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0e7c7c103_0_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40e7c7c103_0_92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0e7c7c103_0_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0e7c7c103_0_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40e7c7c103_0_92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774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BC037-32FA-4360-ABE3-07627B2BC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05A9D-A4AF-4C69-803F-B3FD8FE7A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3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AEEE-3587-4C7D-BAA3-0C3E401F3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654F2-609F-41BE-BF94-9566C0BCC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EAD64-81FE-45C7-87BE-C99041D8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9082A-2241-44ED-B9AD-9750B21A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10290-45AC-4A7C-9A77-667E4B9CF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4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5DDBF4-DC75-4000-B4CD-4560FF8BC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8E350-8C93-428E-9B85-FE7F21988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166D-1728-4813-9139-87CA0135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9C6B2-CD29-4F7A-8C8F-E7523A74F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A101A-1A5F-4B8A-B35C-38FD5CC0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0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15EC7-C509-45E9-A595-C7C08F504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99" y="367131"/>
            <a:ext cx="10515600" cy="62781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1D1F-B34A-4BF8-908F-7A2369939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203953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>
                <a:solidFill>
                  <a:schemeClr val="accent1">
                    <a:lumMod val="75000"/>
                  </a:schemeClr>
                </a:solidFill>
              </a:defRPr>
            </a:lvl1pPr>
            <a:lvl2pPr marL="230188" indent="-230188">
              <a:buFont typeface="Wingdings" panose="05000000000000000000" pitchFamily="2" charset="2"/>
              <a:buChar char="§"/>
              <a:defRPr/>
            </a:lvl2pPr>
            <a:lvl3pPr marL="460375" indent="-230188">
              <a:buFont typeface="Wingdings" panose="05000000000000000000" pitchFamily="2" charset="2"/>
              <a:buChar char="§"/>
              <a:defRPr/>
            </a:lvl3pPr>
            <a:lvl4pPr marL="684213" indent="-223838">
              <a:buFont typeface="Wingdings" panose="05000000000000000000" pitchFamily="2" charset="2"/>
              <a:buChar char="§"/>
              <a:defRPr/>
            </a:lvl4pPr>
            <a:lvl5pPr marL="914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F6A89D-691A-4F7C-98F1-F0C593DCA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96837" y="636238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E5DC575-B3DA-4894-AC1D-D96F1860F1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755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BDF3-C675-4FE4-A910-AC4D9638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E326A-32E2-4FAA-B286-2C7318FA9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1D807-F2AA-4847-A712-DB46B508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8B119-C720-495E-B60C-22CBB6586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2A286-1540-4D00-A534-703021A3B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834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5E853-5CAF-42AD-AB47-7F5A49B7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D8E34-F3E7-4F97-A3DF-30EEE989C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AB9D5-42F1-4DA5-90B3-823D47216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76C05-7108-4656-9F43-674919BE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7A914-9DAA-4AE9-A76A-42447258A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0452A-1F51-42B5-8497-BB68481ED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1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8A46B-388C-4D77-BE61-52E7B1C91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ECDA0-3BD6-450B-8B96-C3684DC87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6CCF2-765D-4D39-83E7-42743CE9E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ECD599-93B8-46A3-9EF0-230980A89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0E1B5-5F66-4EE8-9EE1-86A03BA8AD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4E6235-3EAC-4DFF-9A14-1ADA715CC2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32BF57-DA9A-4492-A076-AB71F5BE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5FCD9-5D4E-4E57-9402-7599F988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36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00DDE-4BCF-4525-91BE-72A54FC8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6FE61-20C8-49B5-BF10-C0DCB24C67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4D872-320C-4D19-B900-0E59609A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B071D-2650-40F5-8B1E-46DF9DB8D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177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747EB5-7CA0-4A83-9D1B-19C1436051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2C3624-E3A1-4C8A-95B8-43FE56CEE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5764B-81AF-4873-8E85-B90AF32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124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3DD2-9E90-4EBF-9B07-2194BDC33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8BFE9-2F23-4BCD-B60A-0983EBBCE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5FE31-2336-4B0E-BC8F-3572FA6EC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FD6EC-511A-455D-8BD9-982DE439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7B1AA-215E-4D2A-873E-12B2C9104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E25FC-1B80-4F9E-AB2D-C76EBB645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76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9F35-1611-42F7-A008-1247A6AC1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268273-8ED8-4A31-9442-466BDD24B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F42B4-A61A-4FDA-B0DC-F40834BD8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9FEBD-503F-464B-B22C-555050B32A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2/14/2019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C58AB-1586-418B-A030-C9B1CABED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F43F4-342D-4F33-99B8-27ACFF6C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4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23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customXml" Target="../ink/ink8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customXml" Target="../ink/ink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k3jt5ibfRzw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customXml" Target="../ink/ink2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customXml" Target="../ink/ink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thiagodnf.github.io/wumpus-world-simulator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customXml" Target="../ink/ink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Warm-up: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BEE12-9F69-4091-A49A-312743233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relationship between number of constraints and number of possible solutions?</a:t>
            </a:r>
          </a:p>
          <a:p>
            <a:endParaRPr lang="en-US" dirty="0"/>
          </a:p>
          <a:p>
            <a:r>
              <a:rPr lang="en-US" dirty="0"/>
              <a:t>In other words, as the number of the constraints increases,</a:t>
            </a:r>
          </a:p>
          <a:p>
            <a:r>
              <a:rPr lang="en-US" dirty="0"/>
              <a:t>does the number of possible solutions: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Increase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Decrease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Stay the same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482947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Agents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5622758" cy="4729164"/>
          </a:xfrm>
        </p:spPr>
        <p:txBody>
          <a:bodyPr/>
          <a:lstStyle/>
          <a:p>
            <a:r>
              <a:rPr lang="en-US" sz="2800" dirty="0"/>
              <a:t>Sherlock Agent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Really good knowledge base</a:t>
            </a:r>
          </a:p>
          <a:p>
            <a:pPr lvl="2"/>
            <a:r>
              <a:rPr lang="en-US" sz="2400" dirty="0"/>
              <a:t>Evidence</a:t>
            </a:r>
          </a:p>
          <a:p>
            <a:pPr lvl="2"/>
            <a:r>
              <a:rPr lang="en-US" sz="2400" dirty="0"/>
              <a:t>Understanding of how the world works (physics, chemistry, sociology)</a:t>
            </a:r>
          </a:p>
          <a:p>
            <a:pPr lvl="2"/>
            <a:endParaRPr lang="en-US" sz="2400" dirty="0"/>
          </a:p>
          <a:p>
            <a:pPr lvl="1"/>
            <a:r>
              <a:rPr lang="en-US" sz="2400" dirty="0"/>
              <a:t>Really good inference</a:t>
            </a:r>
          </a:p>
          <a:p>
            <a:pPr lvl="2"/>
            <a:r>
              <a:rPr lang="en-US" sz="2400" dirty="0"/>
              <a:t>Skills of deduction</a:t>
            </a:r>
          </a:p>
          <a:p>
            <a:pPr lvl="2"/>
            <a:r>
              <a:rPr lang="en-US" sz="2400" dirty="0"/>
              <a:t>“It’s elementary my dear Watson”</a:t>
            </a:r>
          </a:p>
          <a:p>
            <a:pPr lvl="2"/>
            <a:endParaRPr lang="en-US" sz="2000" dirty="0"/>
          </a:p>
          <a:p>
            <a:pPr lvl="1"/>
            <a:endParaRPr lang="en-US" sz="2400" dirty="0"/>
          </a:p>
        </p:txBody>
      </p:sp>
      <p:pic>
        <p:nvPicPr>
          <p:cNvPr id="4" name="Picture 3" descr="sherloc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2" r="24033"/>
          <a:stretch/>
        </p:blipFill>
        <p:spPr>
          <a:xfrm>
            <a:off x="6208776" y="1537368"/>
            <a:ext cx="5020056" cy="38501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870091" y="5436755"/>
            <a:ext cx="173169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Dr. Strange?</a:t>
            </a:r>
          </a:p>
          <a:p>
            <a:pPr algn="ctr"/>
            <a:r>
              <a:rPr lang="en-US" sz="2400" dirty="0"/>
              <a:t>Alan Turing?</a:t>
            </a:r>
          </a:p>
          <a:p>
            <a:pPr algn="ctr"/>
            <a:r>
              <a:rPr lang="en-US" sz="2400" dirty="0"/>
              <a:t>Kahn?</a:t>
            </a:r>
          </a:p>
        </p:txBody>
      </p:sp>
    </p:spTree>
    <p:extLst>
      <p:ext uri="{BB962C8B-B14F-4D97-AF65-F5344CB8AC3E}">
        <p14:creationId xmlns:p14="http://schemas.microsoft.com/office/powerpoint/2010/main" val="1357707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390315" y="1617581"/>
            <a:ext cx="3472896" cy="3642582"/>
            <a:chOff x="1390315" y="1577477"/>
            <a:chExt cx="3472896" cy="3642582"/>
          </a:xfrm>
        </p:grpSpPr>
        <p:pic>
          <p:nvPicPr>
            <p:cNvPr id="4" name="Picture 3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77" r="1242"/>
            <a:stretch/>
          </p:blipFill>
          <p:spPr bwMode="auto">
            <a:xfrm>
              <a:off x="1754251" y="1577477"/>
              <a:ext cx="3108960" cy="3642582"/>
            </a:xfrm>
            <a:prstGeom prst="rect">
              <a:avLst/>
            </a:prstGeom>
            <a:noFill/>
          </p:spPr>
        </p:pic>
        <p:sp>
          <p:nvSpPr>
            <p:cNvPr id="5" name="Rectangle 4"/>
            <p:cNvSpPr/>
            <p:nvPr/>
          </p:nvSpPr>
          <p:spPr>
            <a:xfrm>
              <a:off x="1390315" y="4050628"/>
              <a:ext cx="548105" cy="8823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we trying to figure out?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291451" y="5026527"/>
            <a:ext cx="5670868" cy="1318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sz="2400" dirty="0"/>
              <a:t>Who, what, when, where, why</a:t>
            </a:r>
          </a:p>
          <a:p>
            <a:pPr lvl="1"/>
            <a:r>
              <a:rPr lang="en-US" sz="2400" dirty="0"/>
              <a:t>Time: past, present, future</a:t>
            </a:r>
          </a:p>
        </p:txBody>
      </p:sp>
      <p:pic>
        <p:nvPicPr>
          <p:cNvPr id="10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53484" y="2281656"/>
            <a:ext cx="5683443" cy="251760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6269789" y="5031874"/>
            <a:ext cx="5473038" cy="1318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sz="2400" dirty="0"/>
              <a:t>Actions, strategy</a:t>
            </a:r>
          </a:p>
          <a:p>
            <a:pPr lvl="1"/>
            <a:r>
              <a:rPr lang="en-US" sz="2400" dirty="0"/>
              <a:t>Partially observable? Ghosts, Walls</a:t>
            </a:r>
            <a:endParaRPr lang="en-US" sz="20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1270000" y="5966908"/>
            <a:ext cx="9384632" cy="650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dirty="0"/>
              <a:t>Which world are we living in?</a:t>
            </a:r>
          </a:p>
        </p:txBody>
      </p:sp>
    </p:spTree>
    <p:extLst>
      <p:ext uri="{BB962C8B-B14F-4D97-AF65-F5344CB8AC3E}">
        <p14:creationId xmlns:p14="http://schemas.microsoft.com/office/powerpoint/2010/main" val="1613610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5521146"/>
            <a:ext cx="11379200" cy="965955"/>
          </a:xfrm>
        </p:spPr>
        <p:txBody>
          <a:bodyPr/>
          <a:lstStyle/>
          <a:p>
            <a:r>
              <a:rPr lang="en-US" sz="2800" dirty="0"/>
              <a:t>How do we represent possible worlds with models and knowledge bases?</a:t>
            </a:r>
          </a:p>
          <a:p>
            <a:r>
              <a:rPr lang="en-US" sz="2800" dirty="0"/>
              <a:t>How do we then do inference with these representations?</a:t>
            </a:r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57400" y="1158209"/>
            <a:ext cx="8302482" cy="43559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33685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7C40A-20CD-4FFD-AE71-5ABF038D6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Possible Models</a:t>
            </a:r>
          </a:p>
          <a:p>
            <a:pPr lvl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US" baseline="-25000" dirty="0">
                <a:solidFill>
                  <a:schemeClr val="tx1"/>
                </a:solidFill>
              </a:rPr>
              <a:t>1,2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2,2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3,1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A1503E-C2C5-47F7-8695-BD07F79F5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618" y="702252"/>
            <a:ext cx="5756275" cy="445953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034A620-3730-4B66-9BCF-B0C7F60E56D3}"/>
                  </a:ext>
                </a:extLst>
              </p14:cNvPr>
              <p14:cNvContentPartPr/>
              <p14:nvPr/>
            </p14:nvContentPartPr>
            <p14:xfrm>
              <a:off x="5558648" y="852922"/>
              <a:ext cx="3796560" cy="41713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034A620-3730-4B66-9BCF-B0C7F60E56D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95648" y="790282"/>
                <a:ext cx="3922200" cy="429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3311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7C40A-20CD-4FFD-AE71-5ABF038D6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Possible Models</a:t>
            </a:r>
          </a:p>
          <a:p>
            <a:pPr lvl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US" baseline="-25000" dirty="0">
                <a:solidFill>
                  <a:schemeClr val="tx1"/>
                </a:solidFill>
              </a:rPr>
              <a:t>1,2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2,2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3,1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Knowledge base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917575" lvl="2" indent="-457200">
              <a:spcBef>
                <a:spcPts val="0"/>
              </a:spcBef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Nothing in [1,1]</a:t>
            </a:r>
          </a:p>
          <a:p>
            <a:pPr marL="917575" lvl="2" indent="-457200">
              <a:spcBef>
                <a:spcPts val="0"/>
              </a:spcBef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Breeze in [2,1]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A1503E-C2C5-47F7-8695-BD07F79F5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618" y="702252"/>
            <a:ext cx="5756275" cy="445953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2AE008D3-114D-4185-BB3C-5F87C26375EF}"/>
                  </a:ext>
                </a:extLst>
              </p14:cNvPr>
              <p14:cNvContentPartPr/>
              <p14:nvPr/>
            </p14:nvContentPartPr>
            <p14:xfrm>
              <a:off x="5523829" y="789922"/>
              <a:ext cx="3857760" cy="42562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2AE008D3-114D-4185-BB3C-5F87C26375E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60829" y="727282"/>
                <a:ext cx="3983400" cy="438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3F3CA3A-9CBC-4452-BFEB-185C6CDBD47E}"/>
                  </a:ext>
                </a:extLst>
              </p14:cNvPr>
              <p14:cNvContentPartPr/>
              <p14:nvPr/>
            </p14:nvContentPartPr>
            <p14:xfrm>
              <a:off x="6435000" y="1312200"/>
              <a:ext cx="1321200" cy="32731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3F3CA3A-9CBC-4452-BFEB-185C6CDBD47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425640" y="1302840"/>
                <a:ext cx="1339920" cy="329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8571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Possible Models</a:t>
                </a:r>
              </a:p>
              <a:p>
                <a:pPr lvl="0">
                  <a:spcBef>
                    <a:spcPts val="0"/>
                  </a:spcBef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1,2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2,2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3,1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Knowledge base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Nothing in [1,1]</a:t>
                </a: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Breeze in [2,1]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Query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: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 pit in [1,2]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39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9A1503E-C2C5-47F7-8695-BD07F79F5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6618" y="702252"/>
            <a:ext cx="5756275" cy="445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571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Possible Models</a:t>
                </a:r>
              </a:p>
              <a:p>
                <a:pPr lvl="0">
                  <a:spcBef>
                    <a:spcPts val="0"/>
                  </a:spcBef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1,2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2,2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3,1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Knowledge base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Nothing in [1,1]</a:t>
                </a: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Breeze in [2,1]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Query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: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 pit in [2,2]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39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7F2239E7-F266-4F51-AC31-E107D9B31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549" y="686512"/>
            <a:ext cx="5876110" cy="455896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2D38142-1DCA-49E4-AC64-08BB491BF326}"/>
                  </a:ext>
                </a:extLst>
              </p14:cNvPr>
              <p14:cNvContentPartPr/>
              <p14:nvPr/>
            </p14:nvContentPartPr>
            <p14:xfrm>
              <a:off x="5717520" y="988200"/>
              <a:ext cx="2693880" cy="38566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2D38142-1DCA-49E4-AC64-08BB491BF32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08160" y="978840"/>
                <a:ext cx="2712600" cy="387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121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Natural language?</a:t>
            </a:r>
          </a:p>
          <a:p>
            <a:r>
              <a:rPr lang="en-US" dirty="0"/>
              <a:t>Propositional logic</a:t>
            </a:r>
          </a:p>
          <a:p>
            <a:pPr lvl="1"/>
            <a:r>
              <a:rPr lang="en-US" dirty="0"/>
              <a:t>Syntax: </a:t>
            </a:r>
            <a:r>
              <a:rPr lang="en-US" dirty="0">
                <a:solidFill>
                  <a:srgbClr val="7030A0"/>
                </a:solidFill>
              </a:rPr>
              <a:t>P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 (Q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</a:t>
            </a:r>
            <a:r>
              <a:rPr lang="en-US" dirty="0">
                <a:solidFill>
                  <a:srgbClr val="7030A0"/>
                </a:solidFill>
              </a:rPr>
              <a:t> R)</a:t>
            </a:r>
            <a:r>
              <a:rPr lang="en-US" dirty="0"/>
              <a:t>;        </a:t>
            </a:r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1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</a:t>
            </a:r>
            <a:r>
              <a:rPr lang="en-US" dirty="0">
                <a:solidFill>
                  <a:srgbClr val="7030A0"/>
                </a:solidFill>
              </a:rPr>
              <a:t> (Raining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</a:t>
            </a:r>
            <a:r>
              <a:rPr lang="en-US" dirty="0">
                <a:solidFill>
                  <a:srgbClr val="7030A0"/>
                </a:solidFill>
              </a:rPr>
              <a:t> Sunny)</a:t>
            </a:r>
          </a:p>
          <a:p>
            <a:pPr lvl="1"/>
            <a:r>
              <a:rPr lang="en-US" dirty="0"/>
              <a:t>Possible world: </a:t>
            </a:r>
            <a:r>
              <a:rPr lang="en-US" dirty="0">
                <a:solidFill>
                  <a:srgbClr val="0000FF"/>
                </a:solidFill>
              </a:rPr>
              <a:t>{</a:t>
            </a:r>
            <a:r>
              <a:rPr lang="en-US" dirty="0">
                <a:solidFill>
                  <a:srgbClr val="7030A0"/>
                </a:solidFill>
              </a:rPr>
              <a:t>P</a:t>
            </a:r>
            <a:r>
              <a:rPr lang="en-US" dirty="0">
                <a:solidFill>
                  <a:srgbClr val="0000FF"/>
                </a:solidFill>
              </a:rPr>
              <a:t>=true, </a:t>
            </a:r>
            <a:r>
              <a:rPr lang="en-US" dirty="0">
                <a:solidFill>
                  <a:srgbClr val="7030A0"/>
                </a:solidFill>
              </a:rPr>
              <a:t>Q</a:t>
            </a:r>
            <a:r>
              <a:rPr lang="en-US" dirty="0">
                <a:solidFill>
                  <a:srgbClr val="0000FF"/>
                </a:solidFill>
              </a:rPr>
              <a:t>=true, </a:t>
            </a:r>
            <a:r>
              <a:rPr lang="en-US" dirty="0">
                <a:solidFill>
                  <a:srgbClr val="7030A0"/>
                </a:solidFill>
              </a:rPr>
              <a:t>R</a:t>
            </a:r>
            <a:r>
              <a:rPr lang="en-US" dirty="0">
                <a:solidFill>
                  <a:srgbClr val="0000FF"/>
                </a:solidFill>
              </a:rPr>
              <a:t>=false, </a:t>
            </a:r>
            <a:r>
              <a:rPr lang="en-US" dirty="0">
                <a:solidFill>
                  <a:srgbClr val="7030A0"/>
                </a:solidFill>
              </a:rPr>
              <a:t>S</a:t>
            </a:r>
            <a:r>
              <a:rPr lang="en-US" dirty="0">
                <a:solidFill>
                  <a:srgbClr val="0000FF"/>
                </a:solidFill>
              </a:rPr>
              <a:t>=true} </a:t>
            </a:r>
            <a:r>
              <a:rPr lang="en-US" dirty="0"/>
              <a:t>or </a:t>
            </a:r>
            <a:r>
              <a:rPr lang="en-US" dirty="0">
                <a:solidFill>
                  <a:srgbClr val="0000FF"/>
                </a:solidFill>
              </a:rPr>
              <a:t>1101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Semantics: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 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true in a world </a:t>
            </a:r>
            <a:r>
              <a:rPr lang="en-US" dirty="0" err="1"/>
              <a:t>iff</a:t>
            </a:r>
            <a:r>
              <a:rPr lang="en-US" dirty="0"/>
              <a:t> is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true and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is true (etc.)</a:t>
            </a:r>
          </a:p>
          <a:p>
            <a:r>
              <a:rPr lang="en-US" dirty="0">
                <a:solidFill>
                  <a:srgbClr val="000090"/>
                </a:solidFill>
              </a:rPr>
              <a:t>First-order logic</a:t>
            </a:r>
          </a:p>
          <a:p>
            <a:pPr lvl="1"/>
            <a:r>
              <a:rPr lang="en-US" dirty="0"/>
              <a:t>Syntax: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x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y P(</a:t>
            </a:r>
            <a:r>
              <a:rPr lang="en-US" dirty="0" err="1">
                <a:solidFill>
                  <a:srgbClr val="7030A0"/>
                </a:solidFill>
                <a:sym typeface="Symbol"/>
              </a:rPr>
              <a:t>x,y</a:t>
            </a:r>
            <a:r>
              <a:rPr lang="en-US" dirty="0">
                <a:solidFill>
                  <a:srgbClr val="7030A0"/>
                </a:solidFill>
                <a:sym typeface="Symbol"/>
              </a:rPr>
              <a:t>) 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Q(</a:t>
            </a:r>
            <a:r>
              <a:rPr lang="en-US" dirty="0" err="1">
                <a:solidFill>
                  <a:srgbClr val="7030A0"/>
                </a:solidFill>
                <a:sym typeface="Symbol"/>
              </a:rPr>
              <a:t>Joe,f</a:t>
            </a:r>
            <a:r>
              <a:rPr lang="en-US" dirty="0">
                <a:solidFill>
                  <a:srgbClr val="7030A0"/>
                </a:solidFill>
                <a:sym typeface="Symbol"/>
              </a:rPr>
              <a:t>(x))</a:t>
            </a:r>
            <a:r>
              <a:rPr lang="en-US" dirty="0">
                <a:solidFill>
                  <a:srgbClr val="7030A0"/>
                </a:solidFill>
              </a:rPr>
              <a:t> 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</a:t>
            </a:r>
            <a:r>
              <a:rPr lang="en-US" dirty="0">
                <a:solidFill>
                  <a:srgbClr val="7030A0"/>
                </a:solidFill>
              </a:rPr>
              <a:t> f(x)=f(y)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Possible world: Objects 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2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3</a:t>
            </a:r>
            <a:r>
              <a:rPr lang="en-US" dirty="0">
                <a:solidFill>
                  <a:srgbClr val="000000"/>
                </a:solidFill>
              </a:rPr>
              <a:t>; </a:t>
            </a:r>
            <a:r>
              <a:rPr lang="en-US" dirty="0">
                <a:solidFill>
                  <a:srgbClr val="7030A0"/>
                </a:solidFill>
              </a:rPr>
              <a:t>P</a:t>
            </a:r>
            <a:r>
              <a:rPr lang="en-US" dirty="0">
                <a:solidFill>
                  <a:srgbClr val="000000"/>
                </a:solidFill>
              </a:rPr>
              <a:t> holds for &lt;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,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2</a:t>
            </a:r>
            <a:r>
              <a:rPr lang="en-US" dirty="0">
                <a:solidFill>
                  <a:srgbClr val="000000"/>
                </a:solidFill>
              </a:rPr>
              <a:t>&gt;; </a:t>
            </a:r>
            <a:r>
              <a:rPr lang="en-US" dirty="0">
                <a:solidFill>
                  <a:srgbClr val="7030A0"/>
                </a:solidFill>
              </a:rPr>
              <a:t>Q</a:t>
            </a:r>
            <a:r>
              <a:rPr lang="en-US" dirty="0">
                <a:solidFill>
                  <a:srgbClr val="000000"/>
                </a:solidFill>
              </a:rPr>
              <a:t> holds for &lt;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3</a:t>
            </a:r>
            <a:r>
              <a:rPr lang="en-US" dirty="0">
                <a:solidFill>
                  <a:srgbClr val="000000"/>
                </a:solidFill>
              </a:rPr>
              <a:t>&gt;; </a:t>
            </a:r>
            <a:r>
              <a:rPr lang="en-US" dirty="0">
                <a:solidFill>
                  <a:srgbClr val="7030A0"/>
                </a:solidFill>
              </a:rPr>
              <a:t>f</a:t>
            </a:r>
            <a:r>
              <a:rPr lang="en-US" dirty="0">
                <a:solidFill>
                  <a:srgbClr val="000000"/>
                </a:solidFill>
              </a:rPr>
              <a:t>(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)=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;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Joe</a:t>
            </a:r>
            <a:r>
              <a:rPr lang="en-US" dirty="0">
                <a:solidFill>
                  <a:srgbClr val="000000"/>
                </a:solidFill>
              </a:rPr>
              <a:t>=</a:t>
            </a:r>
            <a:r>
              <a:rPr lang="en-US" dirty="0">
                <a:solidFill>
                  <a:srgbClr val="0000FF"/>
                </a:solidFill>
              </a:rPr>
              <a:t>o</a:t>
            </a:r>
            <a:r>
              <a:rPr lang="en-US" baseline="-25000" dirty="0">
                <a:solidFill>
                  <a:srgbClr val="0000FF"/>
                </a:solidFill>
              </a:rPr>
              <a:t>3</a:t>
            </a:r>
            <a:r>
              <a:rPr lang="en-US" dirty="0">
                <a:solidFill>
                  <a:srgbClr val="000000"/>
                </a:solidFill>
              </a:rPr>
              <a:t>; etc.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Semantics: </a:t>
            </a:r>
            <a:r>
              <a:rPr lang="en-US" dirty="0">
                <a:sym typeface="Symbol"/>
              </a:rPr>
              <a:t>() is true in a world if =</a:t>
            </a:r>
            <a:r>
              <a:rPr lang="en-US" dirty="0" err="1">
                <a:solidFill>
                  <a:srgbClr val="0000FF"/>
                </a:solidFill>
              </a:rPr>
              <a:t>o</a:t>
            </a:r>
            <a:r>
              <a:rPr lang="en-US" baseline="-25000" dirty="0" err="1">
                <a:solidFill>
                  <a:srgbClr val="0000FF"/>
                </a:solidFill>
              </a:rPr>
              <a:t>j</a:t>
            </a:r>
            <a:r>
              <a:rPr lang="en-US" baseline="-25000" dirty="0">
                <a:solidFill>
                  <a:srgbClr val="0000FF"/>
                </a:solidFill>
              </a:rPr>
              <a:t> </a:t>
            </a:r>
            <a:r>
              <a:rPr lang="en-US" dirty="0">
                <a:sym typeface="Symbol"/>
              </a:rPr>
              <a:t>and  holds for </a:t>
            </a:r>
            <a:r>
              <a:rPr lang="en-US" dirty="0" err="1">
                <a:solidFill>
                  <a:srgbClr val="0000FF"/>
                </a:solidFill>
              </a:rPr>
              <a:t>o</a:t>
            </a:r>
            <a:r>
              <a:rPr lang="en-US" baseline="-25000" dirty="0" err="1">
                <a:solidFill>
                  <a:srgbClr val="0000FF"/>
                </a:solidFill>
              </a:rPr>
              <a:t>j</a:t>
            </a:r>
            <a:r>
              <a:rPr lang="en-US" dirty="0">
                <a:solidFill>
                  <a:srgbClr val="000000"/>
                </a:solidFill>
              </a:rPr>
              <a:t>; etc.</a:t>
            </a:r>
          </a:p>
        </p:txBody>
      </p:sp>
    </p:spTree>
    <p:extLst>
      <p:ext uri="{BB962C8B-B14F-4D97-AF65-F5344CB8AC3E}">
        <p14:creationId xmlns:p14="http://schemas.microsoft.com/office/powerpoint/2010/main" val="81712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9A46D-B334-469E-AEE2-6BBCF0A4D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62F4E-BCF6-4487-AC50-6B9861D02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352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9A46D-B334-469E-AEE2-6BBCF0A4D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62F4E-BCF6-4487-AC50-6B9861D02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Symbol: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Variable that can be true or false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We’ll try to use capital letters, e.g. A, B, P</a:t>
            </a:r>
            <a:r>
              <a:rPr lang="en-US" baseline="-25000" dirty="0">
                <a:solidFill>
                  <a:schemeClr val="tx1"/>
                </a:solidFill>
              </a:rPr>
              <a:t>1,2</a:t>
            </a: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Often include True and False</a:t>
            </a:r>
          </a:p>
          <a:p>
            <a:r>
              <a:rPr lang="en-US" dirty="0"/>
              <a:t>Operators: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sym typeface="Symbol"/>
              </a:rPr>
              <a:t> A</a:t>
            </a:r>
            <a:r>
              <a:rPr lang="en-US" dirty="0"/>
              <a:t>: not A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sym typeface="Symbol"/>
              </a:rPr>
              <a:t>A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B</a:t>
            </a:r>
            <a:r>
              <a:rPr lang="en-US" dirty="0"/>
              <a:t>: A and B (conjunction)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sym typeface="Symbol"/>
              </a:rPr>
              <a:t>A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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B</a:t>
            </a:r>
            <a:r>
              <a:rPr lang="en-US" dirty="0"/>
              <a:t>: A or B (disjunction) Note: this is not an “exclusive or”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sym typeface="Symbol"/>
              </a:rPr>
              <a:t>A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B</a:t>
            </a:r>
            <a:r>
              <a:rPr lang="en-US" dirty="0"/>
              <a:t>: A implies B (implication). If A then B 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7030A0"/>
                </a:solidFill>
                <a:sym typeface="Symbol"/>
              </a:rPr>
              <a:t>A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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B</a:t>
            </a:r>
            <a:r>
              <a:rPr lang="en-US" dirty="0"/>
              <a:t>: A if and only if B (biconditional)</a:t>
            </a:r>
          </a:p>
          <a:p>
            <a:r>
              <a:rPr lang="en-US" dirty="0"/>
              <a:t>Sentences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93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5495689"/>
          </a:xfrm>
        </p:spPr>
        <p:txBody>
          <a:bodyPr/>
          <a:lstStyle/>
          <a:p>
            <a:r>
              <a:rPr lang="en-US" dirty="0"/>
              <a:t>Assignments: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P2: Optimization</a:t>
            </a:r>
          </a:p>
          <a:p>
            <a:pPr marL="917575" lvl="2" indent="-457200"/>
            <a:r>
              <a:rPr lang="en-US" sz="2800" dirty="0"/>
              <a:t>Due Thu 2/21, 10 pm</a:t>
            </a:r>
          </a:p>
          <a:p>
            <a:r>
              <a:rPr lang="en-US" dirty="0"/>
              <a:t>Midterm 1 Exam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Mon 2/18, in class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Recitation Fri is a review session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See Piazza post for details</a:t>
            </a:r>
            <a:endParaRPr lang="en-US" dirty="0"/>
          </a:p>
          <a:p>
            <a:r>
              <a:rPr lang="en-US" dirty="0"/>
              <a:t>Alita Class Field Trip!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Moved to Saturday, 2/23, afternoon</a:t>
            </a:r>
          </a:p>
          <a:p>
            <a:endParaRPr lang="en-US" dirty="0"/>
          </a:p>
          <a:p>
            <a:r>
              <a:rPr lang="en-US" dirty="0"/>
              <a:t>White card feedback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0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a set of proposition symbols {</a:t>
            </a:r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1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2</a:t>
            </a:r>
            <a:r>
              <a:rPr lang="en-US" dirty="0"/>
              <a:t>, …,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 err="1">
                <a:solidFill>
                  <a:srgbClr val="7030A0"/>
                </a:solidFill>
              </a:rPr>
              <a:t>X</a:t>
            </a:r>
            <a:r>
              <a:rPr lang="en-US" baseline="-25000" dirty="0" err="1">
                <a:solidFill>
                  <a:srgbClr val="7030A0"/>
                </a:solidFill>
              </a:rPr>
              <a:t>n</a:t>
            </a:r>
            <a:r>
              <a:rPr lang="en-US" dirty="0"/>
              <a:t>} </a:t>
            </a:r>
          </a:p>
          <a:p>
            <a:pPr lvl="2"/>
            <a:r>
              <a:rPr lang="en-US" sz="2800" dirty="0"/>
              <a:t>(we often add </a:t>
            </a:r>
            <a:r>
              <a:rPr lang="en-US" sz="2800" dirty="0">
                <a:solidFill>
                  <a:srgbClr val="7030A0"/>
                </a:solidFill>
              </a:rPr>
              <a:t>True</a:t>
            </a:r>
            <a:r>
              <a:rPr lang="en-US" sz="2800" dirty="0"/>
              <a:t> and </a:t>
            </a:r>
            <a:r>
              <a:rPr lang="en-US" sz="2800" dirty="0">
                <a:solidFill>
                  <a:srgbClr val="7030A0"/>
                </a:solidFill>
              </a:rPr>
              <a:t>False</a:t>
            </a:r>
            <a:r>
              <a:rPr lang="en-US" sz="2800" dirty="0"/>
              <a:t> for convenience)</a:t>
            </a:r>
          </a:p>
          <a:p>
            <a:r>
              <a:rPr lang="en-US" dirty="0">
                <a:solidFill>
                  <a:srgbClr val="7030A0"/>
                </a:solidFill>
              </a:rPr>
              <a:t>X</a:t>
            </a:r>
            <a:r>
              <a:rPr lang="en-US" baseline="-25000" dirty="0">
                <a:solidFill>
                  <a:srgbClr val="7030A0"/>
                </a:solidFill>
              </a:rPr>
              <a:t>i</a:t>
            </a:r>
            <a:r>
              <a:rPr lang="en-US" baseline="-25000" dirty="0">
                <a:solidFill>
                  <a:srgbClr val="CC00CC"/>
                </a:solidFill>
              </a:rPr>
              <a:t> </a:t>
            </a:r>
            <a:r>
              <a:rPr lang="en-US" dirty="0"/>
              <a:t>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/>
              <a:t>is a sentence then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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/>
              <a:t>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are sentences then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are sentences then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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and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are sentences then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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are sentences then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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a sentence</a:t>
            </a:r>
          </a:p>
          <a:p>
            <a:r>
              <a:rPr lang="en-US" dirty="0"/>
              <a:t>And p.s. there are no other sentences!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140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body" idx="1"/>
          </p:nvPr>
        </p:nvSpPr>
        <p:spPr>
          <a:xfrm>
            <a:off x="715002" y="1371600"/>
            <a:ext cx="78720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-US" sz="3200" dirty="0"/>
              <a:t>𝛂 ∨ 𝛃  is </a:t>
            </a:r>
            <a:r>
              <a:rPr lang="en-US" sz="3200" u="sng" dirty="0"/>
              <a:t>inclusive or</a:t>
            </a:r>
            <a:r>
              <a:rPr lang="en-US" sz="3200" dirty="0"/>
              <a:t>, not exclusive</a:t>
            </a:r>
            <a:br>
              <a:rPr lang="en-US" sz="3200" dirty="0"/>
            </a:br>
            <a:endParaRPr sz="3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D122F1-EF15-4DDA-A721-50CBD917D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Operators</a:t>
            </a:r>
          </a:p>
        </p:txBody>
      </p:sp>
    </p:spTree>
    <p:extLst>
      <p:ext uri="{BB962C8B-B14F-4D97-AF65-F5344CB8AC3E}">
        <p14:creationId xmlns:p14="http://schemas.microsoft.com/office/powerpoint/2010/main" val="40643438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445B5-08C1-4E8C-ADE1-86C444A1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Truth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1DF4E-6765-4E8D-872A-11F3150B2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𝛂 ∨ 𝛃  is </a:t>
            </a:r>
            <a:r>
              <a:rPr lang="en-US" u="sng" dirty="0"/>
              <a:t>inclusive or</a:t>
            </a:r>
            <a:r>
              <a:rPr lang="en-US" dirty="0"/>
              <a:t>, not exclusive</a:t>
            </a:r>
          </a:p>
        </p:txBody>
      </p:sp>
      <p:graphicFrame>
        <p:nvGraphicFramePr>
          <p:cNvPr id="5" name="Google Shape;139;p18">
            <a:extLst>
              <a:ext uri="{FF2B5EF4-FFF2-40B4-BE49-F238E27FC236}">
                <a16:creationId xmlns:a16="http://schemas.microsoft.com/office/drawing/2014/main" id="{688FF1FA-287B-498A-AC2E-BDF591A1B5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3521157"/>
              </p:ext>
            </p:extLst>
          </p:nvPr>
        </p:nvGraphicFramePr>
        <p:xfrm>
          <a:off x="905203" y="1957552"/>
          <a:ext cx="4343400" cy="2864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𝛃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 </a:t>
                      </a:r>
                      <a:r>
                        <a:rPr lang="en-US" sz="3200" dirty="0">
                          <a:solidFill>
                            <a:schemeClr val="tx1"/>
                          </a:solidFill>
                          <a:sym typeface="Symbol"/>
                        </a:rPr>
                        <a:t></a:t>
                      </a: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𝛃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Google Shape;139;p18">
            <a:extLst>
              <a:ext uri="{FF2B5EF4-FFF2-40B4-BE49-F238E27FC236}">
                <a16:creationId xmlns:a16="http://schemas.microsoft.com/office/drawing/2014/main" id="{B90136F7-91CA-4672-A81C-AAB0005CED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743971"/>
              </p:ext>
            </p:extLst>
          </p:nvPr>
        </p:nvGraphicFramePr>
        <p:xfrm>
          <a:off x="6304191" y="1943100"/>
          <a:ext cx="4610100" cy="2864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𝛃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/>
                        <a:t>𝛂 </a:t>
                      </a:r>
                      <a:r>
                        <a:rPr lang="en-US" sz="3200" dirty="0">
                          <a:solidFill>
                            <a:schemeClr val="tx1"/>
                          </a:solidFill>
                          <a:sym typeface="Symbol"/>
                        </a:rPr>
                        <a:t></a:t>
                      </a:r>
                      <a:r>
                        <a:rPr lang="en-US" sz="3200" dirty="0"/>
                        <a:t> 𝛃 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93247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body" idx="1"/>
          </p:nvPr>
        </p:nvSpPr>
        <p:spPr>
          <a:xfrm>
            <a:off x="715002" y="1371600"/>
            <a:ext cx="78720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-US" sz="3200" dirty="0"/>
              <a:t>𝛂 ∨ 𝛃  is </a:t>
            </a:r>
            <a:r>
              <a:rPr lang="en-US" sz="3200" u="sng" dirty="0"/>
              <a:t>inclusive or</a:t>
            </a:r>
            <a:r>
              <a:rPr lang="en-US" sz="3200" dirty="0"/>
              <a:t>, not exclusive</a:t>
            </a:r>
            <a:br>
              <a:rPr lang="en-US" sz="3200" dirty="0"/>
            </a:br>
            <a:endParaRPr sz="3200" dirty="0"/>
          </a:p>
          <a:p>
            <a:pPr>
              <a:spcBef>
                <a:spcPts val="640"/>
              </a:spcBef>
            </a:pPr>
            <a:r>
              <a:rPr lang="en-US" sz="3200" dirty="0"/>
              <a:t>𝛂 ⇒ 𝛃  is equivalent to  ¬𝛂 ∨ 𝛃</a:t>
            </a:r>
          </a:p>
          <a:p>
            <a:pPr marL="571500" indent="-571500">
              <a:spcBef>
                <a:spcPts val="64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</a:rPr>
              <a:t>Says who?</a:t>
            </a:r>
            <a:br>
              <a:rPr lang="en-US" sz="3600" dirty="0">
                <a:solidFill>
                  <a:schemeClr val="tx1"/>
                </a:solidFill>
              </a:rPr>
            </a:b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D122F1-EF15-4DDA-A721-50CBD917D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Operators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445B5-08C1-4E8C-ADE1-86C444A1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Truth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1DF4E-6765-4E8D-872A-11F3150B2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𝛂 ⇒ 𝛃  is equivalent to  ¬𝛂 ∨ 𝛃</a:t>
            </a:r>
          </a:p>
        </p:txBody>
      </p:sp>
      <p:graphicFrame>
        <p:nvGraphicFramePr>
          <p:cNvPr id="4" name="Google Shape;139;p18">
            <a:extLst>
              <a:ext uri="{FF2B5EF4-FFF2-40B4-BE49-F238E27FC236}">
                <a16:creationId xmlns:a16="http://schemas.microsoft.com/office/drawing/2014/main" id="{797B1BBD-76DA-471F-A5F1-E8E5799BF8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0272379"/>
              </p:ext>
            </p:extLst>
          </p:nvPr>
        </p:nvGraphicFramePr>
        <p:xfrm>
          <a:off x="2476500" y="1943100"/>
          <a:ext cx="7505700" cy="2864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𝛃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 ⇒ 𝛃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¬𝛂 ∨ 𝛃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83F7060-9342-44D3-A888-DB7CD3784F0A}"/>
                  </a:ext>
                </a:extLst>
              </p14:cNvPr>
              <p14:cNvContentPartPr/>
              <p14:nvPr/>
            </p14:nvContentPartPr>
            <p14:xfrm>
              <a:off x="6198840" y="2722320"/>
              <a:ext cx="11880" cy="262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83F7060-9342-44D3-A888-DB7CD3784F0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89480" y="2712960"/>
                <a:ext cx="30600" cy="4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24535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body" idx="1"/>
          </p:nvPr>
        </p:nvSpPr>
        <p:spPr>
          <a:xfrm>
            <a:off x="715002" y="1371600"/>
            <a:ext cx="78720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-US" sz="3200" dirty="0"/>
              <a:t>𝛂 ∨ 𝛃  is </a:t>
            </a:r>
            <a:r>
              <a:rPr lang="en-US" sz="3200" u="sng" dirty="0"/>
              <a:t>inclusive or</a:t>
            </a:r>
            <a:r>
              <a:rPr lang="en-US" sz="3200" dirty="0"/>
              <a:t>, not exclusive</a:t>
            </a:r>
            <a:br>
              <a:rPr lang="en-US" sz="3200" dirty="0"/>
            </a:br>
            <a:endParaRPr sz="3200" dirty="0"/>
          </a:p>
          <a:p>
            <a:pPr>
              <a:spcBef>
                <a:spcPts val="640"/>
              </a:spcBef>
            </a:pPr>
            <a:r>
              <a:rPr lang="en-US" sz="3200" dirty="0"/>
              <a:t>𝛂 ⇒ 𝛃  is equivalent to  ¬𝛂 ∨ 𝛃</a:t>
            </a:r>
          </a:p>
          <a:p>
            <a:pPr marL="571500" indent="-571500">
              <a:spcBef>
                <a:spcPts val="64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</a:rPr>
              <a:t>Says who?</a:t>
            </a:r>
            <a:br>
              <a:rPr lang="en-US" sz="3600" dirty="0">
                <a:solidFill>
                  <a:schemeClr val="tx1"/>
                </a:solidFill>
              </a:rPr>
            </a:br>
            <a:endParaRPr lang="en-US" sz="3200" dirty="0">
              <a:solidFill>
                <a:schemeClr val="tx1"/>
              </a:solidFill>
            </a:endParaRPr>
          </a:p>
          <a:p>
            <a:pPr>
              <a:spcBef>
                <a:spcPts val="640"/>
              </a:spcBef>
            </a:pPr>
            <a:r>
              <a:rPr lang="en-US" sz="3200" dirty="0"/>
              <a:t>𝛂 ⇔ 𝛃 is equivalent to (𝛂 ⇒ 𝛃) ∧ (𝛃 ⇒ 𝛂)</a:t>
            </a:r>
          </a:p>
          <a:p>
            <a:pPr marL="457200" indent="-457200">
              <a:spcBef>
                <a:spcPts val="640"/>
              </a:spcBef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</a:rPr>
              <a:t>Prove it!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D122F1-EF15-4DDA-A721-50CBD917D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Operators</a:t>
            </a:r>
          </a:p>
        </p:txBody>
      </p:sp>
    </p:spTree>
    <p:extLst>
      <p:ext uri="{BB962C8B-B14F-4D97-AF65-F5344CB8AC3E}">
        <p14:creationId xmlns:p14="http://schemas.microsoft.com/office/powerpoint/2010/main" val="1702915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445B5-08C1-4E8C-ADE1-86C444A1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Truth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1DF4E-6765-4E8D-872A-11F3150B2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𝛂 ⇔ 𝛃 is equivalent to (𝛂 ⇒ 𝛃) ∧ (𝛃 ⇒ 𝛂)</a:t>
            </a:r>
          </a:p>
        </p:txBody>
      </p:sp>
      <p:graphicFrame>
        <p:nvGraphicFramePr>
          <p:cNvPr id="5" name="Google Shape;148;p19">
            <a:extLst>
              <a:ext uri="{FF2B5EF4-FFF2-40B4-BE49-F238E27FC236}">
                <a16:creationId xmlns:a16="http://schemas.microsoft.com/office/drawing/2014/main" id="{4FE582B6-7C4E-4439-8629-9293F5543E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3410602"/>
              </p:ext>
            </p:extLst>
          </p:nvPr>
        </p:nvGraphicFramePr>
        <p:xfrm>
          <a:off x="1261178" y="1772526"/>
          <a:ext cx="9669643" cy="34288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89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4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64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65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98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2203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𝛃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 ⇔ 𝛃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𝛂 ⇒ 𝛃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endParaRPr sz="3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𝛃 ⇒ 𝛂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64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(𝛂⇒𝛃) ∧ (𝛃⇒𝛂)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</a:t>
                      </a:r>
                      <a:endParaRPr sz="2400" dirty="0"/>
                    </a:p>
                  </a:txBody>
                  <a:tcPr marL="91425" marR="91425" marT="91425" marB="91425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Google Shape;149;p19">
            <a:extLst>
              <a:ext uri="{FF2B5EF4-FFF2-40B4-BE49-F238E27FC236}">
                <a16:creationId xmlns:a16="http://schemas.microsoft.com/office/drawing/2014/main" id="{9EE0DF76-B493-42DD-8B3F-9CA14B87F607}"/>
              </a:ext>
            </a:extLst>
          </p:cNvPr>
          <p:cNvSpPr txBox="1"/>
          <p:nvPr/>
        </p:nvSpPr>
        <p:spPr>
          <a:xfrm>
            <a:off x="717284" y="5322899"/>
            <a:ext cx="9894136" cy="14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dirty="0"/>
              <a:t>Equivalence: it’s true in all models. Expressed as a logical sentence:</a:t>
            </a:r>
            <a:endParaRPr sz="2800" dirty="0"/>
          </a:p>
          <a:p>
            <a:pPr algn="ctr">
              <a:spcBef>
                <a:spcPts val="640"/>
              </a:spcBef>
              <a:buClr>
                <a:schemeClr val="dk1"/>
              </a:buClr>
              <a:buSzPts val="1100"/>
            </a:pP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(𝛂 ⇔ 𝛃) </a:t>
            </a:r>
            <a:r>
              <a:rPr lang="en-US" sz="3200" dirty="0">
                <a:solidFill>
                  <a:schemeClr val="dk1"/>
                </a:solidFill>
                <a:highlight>
                  <a:srgbClr val="FFFF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⇔</a:t>
            </a: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[(𝛂 ⇒ 𝛃) ∧ (𝛃 ⇒ 𝛂)]</a:t>
            </a:r>
            <a:endParaRPr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FA477E0-D199-458E-BF95-8F070AA0A2BF}"/>
                  </a:ext>
                </a:extLst>
              </p14:cNvPr>
              <p14:cNvContentPartPr/>
              <p14:nvPr/>
            </p14:nvContentPartPr>
            <p14:xfrm>
              <a:off x="3013560" y="2364480"/>
              <a:ext cx="7661160" cy="44222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FA477E0-D199-458E-BF95-8F070AA0A2B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04200" y="2355120"/>
                <a:ext cx="7679880" cy="444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91332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4CB2A-7EB4-4657-A9AF-8BB200B05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D2746-2C97-421D-97A1-0B1ED9287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2812719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literal</a:t>
            </a:r>
            <a:r>
              <a:rPr lang="en-US" dirty="0"/>
              <a:t> is an atomic sentence: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True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False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Symbol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sym typeface="Symbol"/>
              </a:rPr>
              <a:t> Symbol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4734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Monty Python Inference</a:t>
            </a:r>
          </a:p>
        </p:txBody>
      </p:sp>
      <p:sp>
        <p:nvSpPr>
          <p:cNvPr id="5" name="Rectangle 4">
            <a:hlinkClick r:id="rId2"/>
          </p:cNvPr>
          <p:cNvSpPr/>
          <p:nvPr/>
        </p:nvSpPr>
        <p:spPr>
          <a:xfrm>
            <a:off x="552099" y="1127393"/>
            <a:ext cx="90363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There are ways of telling whether she is a witch</a:t>
            </a:r>
          </a:p>
        </p:txBody>
      </p:sp>
    </p:spTree>
    <p:extLst>
      <p:ext uri="{BB962C8B-B14F-4D97-AF65-F5344CB8AC3E}">
        <p14:creationId xmlns:p14="http://schemas.microsoft.com/office/powerpoint/2010/main" val="2195418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C178D-778B-4E1E-833C-D668BF18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Sentences as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F8697-9808-4178-BBF4-4478FF5E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9068265" cy="2039539"/>
          </a:xfrm>
        </p:spPr>
        <p:txBody>
          <a:bodyPr/>
          <a:lstStyle/>
          <a:p>
            <a:r>
              <a:rPr lang="en-US" dirty="0"/>
              <a:t>Adding a sentence to our knowledge base constrains the</a:t>
            </a:r>
          </a:p>
          <a:p>
            <a:r>
              <a:rPr lang="en-US" dirty="0"/>
              <a:t>number of possible models:</a:t>
            </a:r>
          </a:p>
          <a:p>
            <a:endParaRPr lang="en-US" dirty="0"/>
          </a:p>
          <a:p>
            <a:r>
              <a:rPr lang="en-US" dirty="0"/>
              <a:t>KB: Nothing</a:t>
            </a:r>
          </a:p>
          <a:p>
            <a:endParaRPr lang="en-US" dirty="0"/>
          </a:p>
        </p:txBody>
      </p:sp>
      <p:graphicFrame>
        <p:nvGraphicFramePr>
          <p:cNvPr id="4" name="Google Shape;167;p21">
            <a:extLst>
              <a:ext uri="{FF2B5EF4-FFF2-40B4-BE49-F238E27FC236}">
                <a16:creationId xmlns:a16="http://schemas.microsoft.com/office/drawing/2014/main" id="{503D4D8F-6A99-44CD-BE7B-692072E9EF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0253906"/>
              </p:ext>
            </p:extLst>
          </p:nvPr>
        </p:nvGraphicFramePr>
        <p:xfrm>
          <a:off x="7626450" y="1730440"/>
          <a:ext cx="3440355" cy="4937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03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11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59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P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Q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R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Google Shape;170;p21">
            <a:extLst>
              <a:ext uri="{FF2B5EF4-FFF2-40B4-BE49-F238E27FC236}">
                <a16:creationId xmlns:a16="http://schemas.microsoft.com/office/drawing/2014/main" id="{56130B87-F41D-47A8-9928-47A77AA984B8}"/>
              </a:ext>
            </a:extLst>
          </p:cNvPr>
          <p:cNvSpPr txBox="1"/>
          <p:nvPr/>
        </p:nvSpPr>
        <p:spPr>
          <a:xfrm>
            <a:off x="5252232" y="1801760"/>
            <a:ext cx="2192532" cy="146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2800" dirty="0"/>
              <a:t>Possible</a:t>
            </a:r>
            <a:endParaRPr sz="2800" dirty="0"/>
          </a:p>
          <a:p>
            <a:pPr algn="r"/>
            <a:r>
              <a:rPr lang="en-US" sz="2800" dirty="0"/>
              <a:t>Models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4111626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Warm-up: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BEE12-9F69-4091-A49A-312743233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relationship between number of constraints and number of possible solutions?</a:t>
            </a:r>
          </a:p>
          <a:p>
            <a:endParaRPr lang="en-US" dirty="0"/>
          </a:p>
          <a:p>
            <a:r>
              <a:rPr lang="en-US" dirty="0"/>
              <a:t>In other words, as the number of the constraints increases,</a:t>
            </a:r>
          </a:p>
          <a:p>
            <a:r>
              <a:rPr lang="en-US" dirty="0"/>
              <a:t>does the number of possible solutions: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Increase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Decrease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chemeClr val="tx1"/>
                </a:solidFill>
              </a:rPr>
              <a:t>Stay the same</a:t>
            </a:r>
          </a:p>
          <a:p>
            <a:pPr marL="514350" indent="-514350">
              <a:buAutoNum type="alphaUcParenR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Where is the knowledge in our CSPs?</a:t>
            </a:r>
            <a:endParaRPr lang="en-US" dirty="0"/>
          </a:p>
          <a:p>
            <a:pPr marL="514350" indent="-514350">
              <a:buAutoNum type="alphaUcParenR"/>
            </a:pPr>
            <a:endParaRPr lang="en-US" dirty="0"/>
          </a:p>
          <a:p>
            <a:pPr marL="514350" indent="-514350">
              <a:buAutoNum type="alphaUcParenR"/>
            </a:pPr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AFEABA2D-6D28-444D-803C-4D8E7F6D225F}"/>
                  </a:ext>
                </a:extLst>
              </p14:cNvPr>
              <p14:cNvContentPartPr/>
              <p14:nvPr/>
            </p14:nvContentPartPr>
            <p14:xfrm>
              <a:off x="6000840" y="2674800"/>
              <a:ext cx="5463720" cy="33408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AFEABA2D-6D28-444D-803C-4D8E7F6D225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91480" y="2665440"/>
                <a:ext cx="5482440" cy="335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D163847-3BF7-4555-9BDF-151EDBAE8E82}"/>
                  </a:ext>
                </a:extLst>
              </p14:cNvPr>
              <p14:cNvContentPartPr/>
              <p14:nvPr/>
            </p14:nvContentPartPr>
            <p14:xfrm>
              <a:off x="309960" y="2927520"/>
              <a:ext cx="10839600" cy="31748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D163847-3BF7-4555-9BDF-151EDBAE8E8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00600" y="2918160"/>
                <a:ext cx="10858320" cy="319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81244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C178D-778B-4E1E-833C-D668BF18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Sentences as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F8697-9808-4178-BBF4-4478FF5E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9068265" cy="2039539"/>
          </a:xfrm>
        </p:spPr>
        <p:txBody>
          <a:bodyPr/>
          <a:lstStyle/>
          <a:p>
            <a:r>
              <a:rPr lang="en-US" dirty="0"/>
              <a:t>Adding a sentence to our knowledge base constrains the</a:t>
            </a:r>
          </a:p>
          <a:p>
            <a:r>
              <a:rPr lang="en-US" dirty="0"/>
              <a:t>number of possible models:</a:t>
            </a:r>
          </a:p>
          <a:p>
            <a:endParaRPr lang="en-US" dirty="0"/>
          </a:p>
          <a:p>
            <a:r>
              <a:rPr lang="en-US" dirty="0"/>
              <a:t>KB: Nothing</a:t>
            </a:r>
          </a:p>
          <a:p>
            <a:r>
              <a:rPr lang="en-US" dirty="0"/>
              <a:t>KB: [(P ∧ ¬Q) ∨ (Q ∧ ¬P)] ⇒ R</a:t>
            </a:r>
          </a:p>
          <a:p>
            <a:endParaRPr lang="en-US" dirty="0"/>
          </a:p>
        </p:txBody>
      </p:sp>
      <p:graphicFrame>
        <p:nvGraphicFramePr>
          <p:cNvPr id="4" name="Google Shape;167;p21">
            <a:extLst>
              <a:ext uri="{FF2B5EF4-FFF2-40B4-BE49-F238E27FC236}">
                <a16:creationId xmlns:a16="http://schemas.microsoft.com/office/drawing/2014/main" id="{503D4D8F-6A99-44CD-BE7B-692072E9EF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0836983"/>
              </p:ext>
            </p:extLst>
          </p:nvPr>
        </p:nvGraphicFramePr>
        <p:xfrm>
          <a:off x="7626450" y="1730440"/>
          <a:ext cx="3440355" cy="4937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03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11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59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P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Q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R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Google Shape;170;p21">
            <a:extLst>
              <a:ext uri="{FF2B5EF4-FFF2-40B4-BE49-F238E27FC236}">
                <a16:creationId xmlns:a16="http://schemas.microsoft.com/office/drawing/2014/main" id="{E37A01FD-A62C-442D-9ED0-F064AE3C0D67}"/>
              </a:ext>
            </a:extLst>
          </p:cNvPr>
          <p:cNvSpPr txBox="1"/>
          <p:nvPr/>
        </p:nvSpPr>
        <p:spPr>
          <a:xfrm>
            <a:off x="5252232" y="1801760"/>
            <a:ext cx="2192532" cy="146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2800" dirty="0"/>
              <a:t>Possible</a:t>
            </a:r>
            <a:endParaRPr sz="2800" dirty="0"/>
          </a:p>
          <a:p>
            <a:pPr algn="r"/>
            <a:r>
              <a:rPr lang="en-US" sz="2800" dirty="0"/>
              <a:t>Models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3097319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C178D-778B-4E1E-833C-D668BF18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Sentences as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F8697-9808-4178-BBF4-4478FF5E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9068265" cy="2039539"/>
          </a:xfrm>
        </p:spPr>
        <p:txBody>
          <a:bodyPr/>
          <a:lstStyle/>
          <a:p>
            <a:r>
              <a:rPr lang="en-US" dirty="0"/>
              <a:t>Adding a sentence to our knowledge base constrains the</a:t>
            </a:r>
          </a:p>
          <a:p>
            <a:r>
              <a:rPr lang="en-US" dirty="0"/>
              <a:t>number of possible models:</a:t>
            </a:r>
          </a:p>
          <a:p>
            <a:endParaRPr lang="en-US" dirty="0"/>
          </a:p>
          <a:p>
            <a:r>
              <a:rPr lang="en-US" dirty="0"/>
              <a:t>KB: Nothing</a:t>
            </a:r>
          </a:p>
          <a:p>
            <a:r>
              <a:rPr lang="en-US" dirty="0"/>
              <a:t>KB: [(P ∧ ¬Q) ∨ (Q ∧ ¬P)] ⇒ R</a:t>
            </a:r>
          </a:p>
          <a:p>
            <a:r>
              <a:rPr lang="en-US" dirty="0"/>
              <a:t>KB: </a:t>
            </a:r>
            <a:r>
              <a:rPr lang="en-US" dirty="0">
                <a:solidFill>
                  <a:srgbClr val="C00000"/>
                </a:solidFill>
              </a:rPr>
              <a:t>R</a:t>
            </a:r>
            <a:r>
              <a:rPr lang="en-US" dirty="0"/>
              <a:t>, [(P ∧ ¬Q) ∨ (Q ∧ ¬P)] ⇒ R</a:t>
            </a:r>
          </a:p>
          <a:p>
            <a:endParaRPr lang="en-US" dirty="0"/>
          </a:p>
        </p:txBody>
      </p:sp>
      <p:graphicFrame>
        <p:nvGraphicFramePr>
          <p:cNvPr id="4" name="Google Shape;167;p21">
            <a:extLst>
              <a:ext uri="{FF2B5EF4-FFF2-40B4-BE49-F238E27FC236}">
                <a16:creationId xmlns:a16="http://schemas.microsoft.com/office/drawing/2014/main" id="{503D4D8F-6A99-44CD-BE7B-692072E9EF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6542203"/>
              </p:ext>
            </p:extLst>
          </p:nvPr>
        </p:nvGraphicFramePr>
        <p:xfrm>
          <a:off x="7626450" y="1730440"/>
          <a:ext cx="3440355" cy="4937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03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11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59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P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Q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/>
                        <a:t>R</a:t>
                      </a:r>
                      <a:endParaRPr sz="24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false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false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true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false</a:t>
                      </a:r>
                      <a:endParaRPr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30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true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Google Shape;170;p21">
            <a:extLst>
              <a:ext uri="{FF2B5EF4-FFF2-40B4-BE49-F238E27FC236}">
                <a16:creationId xmlns:a16="http://schemas.microsoft.com/office/drawing/2014/main" id="{C3988636-D439-4B18-A02E-161ECF3B1FEE}"/>
              </a:ext>
            </a:extLst>
          </p:cNvPr>
          <p:cNvSpPr txBox="1"/>
          <p:nvPr/>
        </p:nvSpPr>
        <p:spPr>
          <a:xfrm>
            <a:off x="5252232" y="1801760"/>
            <a:ext cx="2192532" cy="146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2800" dirty="0"/>
              <a:t>Possible</a:t>
            </a:r>
            <a:endParaRPr sz="2800" dirty="0"/>
          </a:p>
          <a:p>
            <a:pPr algn="r"/>
            <a:r>
              <a:rPr lang="en-US" sz="2800" dirty="0"/>
              <a:t>Models</a:t>
            </a:r>
            <a:endParaRPr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FD34024-7C00-4D28-A3D6-56EE37698908}"/>
                  </a:ext>
                </a:extLst>
              </p14:cNvPr>
              <p14:cNvContentPartPr/>
              <p14:nvPr/>
            </p14:nvContentPartPr>
            <p14:xfrm>
              <a:off x="1154520" y="4256280"/>
              <a:ext cx="396360" cy="500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FD34024-7C00-4D28-A3D6-56EE3769890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5160" y="4246920"/>
                <a:ext cx="415080" cy="6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76855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Sherlock Entailment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“When you have eliminated the impossible, whatever remains, however improbable, must be the truth” – </a:t>
            </a:r>
            <a:r>
              <a:rPr lang="en-US" i="1" dirty="0"/>
              <a:t>Sherlock Holmes via Sir Arthur Conan Doyle</a:t>
            </a:r>
          </a:p>
        </p:txBody>
      </p:sp>
      <p:pic>
        <p:nvPicPr>
          <p:cNvPr id="5" name="Picture 4" descr="sherloc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2" r="24033"/>
          <a:stretch/>
        </p:blipFill>
        <p:spPr>
          <a:xfrm>
            <a:off x="6235487" y="2673684"/>
            <a:ext cx="5020056" cy="3850105"/>
          </a:xfrm>
          <a:prstGeom prst="rect">
            <a:avLst/>
          </a:prstGeom>
        </p:spPr>
      </p:pic>
      <p:sp>
        <p:nvSpPr>
          <p:cNvPr id="6" name="Content Placeholder 3"/>
          <p:cNvSpPr txBox="1">
            <a:spLocks/>
          </p:cNvSpPr>
          <p:nvPr/>
        </p:nvSpPr>
        <p:spPr bwMode="auto">
          <a:xfrm>
            <a:off x="398379" y="3060034"/>
            <a:ext cx="5376779" cy="29958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dirty="0"/>
              <a:t>Knowledge base and inference allow us to remove impossible models, helping us to see what is true in all of the remaining models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BDF3E63-AECB-49DF-93CF-5B3C535C3996}"/>
                  </a:ext>
                </a:extLst>
              </p14:cNvPr>
              <p14:cNvContentPartPr/>
              <p14:nvPr/>
            </p14:nvContentPartPr>
            <p14:xfrm>
              <a:off x="3143160" y="1495080"/>
              <a:ext cx="3847320" cy="669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BDF3E63-AECB-49DF-93CF-5B3C535C399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33800" y="1485720"/>
                <a:ext cx="3866040" cy="8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49453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Entailment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06400" y="1209850"/>
            <a:ext cx="11379200" cy="4729164"/>
          </a:xfrm>
        </p:spPr>
        <p:txBody>
          <a:bodyPr/>
          <a:lstStyle/>
          <a:p>
            <a:r>
              <a:rPr lang="en-US" i="1" dirty="0">
                <a:solidFill>
                  <a:srgbClr val="CB0004"/>
                </a:solidFill>
              </a:rPr>
              <a:t>Entailment</a:t>
            </a:r>
            <a:r>
              <a:rPr lang="en-US" dirty="0"/>
              <a:t>: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 </a:t>
            </a:r>
            <a:r>
              <a:rPr lang="en-US" spc="-360" dirty="0">
                <a:solidFill>
                  <a:srgbClr val="7030A0"/>
                </a:solidFill>
                <a:sym typeface="Symbol"/>
              </a:rPr>
              <a:t>|</a:t>
            </a:r>
            <a:r>
              <a:rPr lang="en-US" dirty="0">
                <a:solidFill>
                  <a:srgbClr val="7030A0"/>
                </a:solidFill>
                <a:sym typeface="Symbol"/>
              </a:rPr>
              <a:t>= 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(“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entails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90"/>
                </a:solidFill>
                <a:sym typeface="Symbol"/>
              </a:rPr>
              <a:t>” or “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90"/>
                </a:solidFill>
                <a:sym typeface="Symbol"/>
              </a:rPr>
              <a:t> </a:t>
            </a:r>
            <a:r>
              <a:rPr lang="en-US" dirty="0">
                <a:solidFill>
                  <a:srgbClr val="0000FF"/>
                </a:solidFill>
                <a:sym typeface="Symbol"/>
              </a:rPr>
              <a:t>follows from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000090"/>
                </a:solidFill>
                <a:sym typeface="Symbol"/>
              </a:rPr>
              <a:t>”</a:t>
            </a:r>
            <a:r>
              <a:rPr lang="en-US" dirty="0"/>
              <a:t>) </a:t>
            </a:r>
            <a:r>
              <a:rPr lang="en-US" dirty="0" err="1"/>
              <a:t>iff</a:t>
            </a:r>
            <a:r>
              <a:rPr lang="en-US" dirty="0"/>
              <a:t> in every world where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is true,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is also true</a:t>
            </a:r>
          </a:p>
          <a:p>
            <a:pPr lvl="2"/>
            <a:r>
              <a:rPr lang="en-US" sz="2800" dirty="0"/>
              <a:t>I.e., the  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sz="2800" dirty="0"/>
              <a:t>-worlds are a subset of the 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sz="2800" dirty="0"/>
              <a:t>-worlds [</a:t>
            </a:r>
            <a:r>
              <a:rPr lang="en-US" sz="2800" i="1" dirty="0">
                <a:solidFill>
                  <a:srgbClr val="CB0004"/>
                </a:solidFill>
              </a:rPr>
              <a:t>models</a:t>
            </a:r>
            <a:r>
              <a:rPr lang="en-US" sz="2800" dirty="0"/>
              <a:t>(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sz="2800" dirty="0"/>
              <a:t>) </a:t>
            </a:r>
            <a:r>
              <a:rPr lang="en-US" sz="2800" dirty="0">
                <a:sym typeface="Symbol"/>
              </a:rPr>
              <a:t></a:t>
            </a:r>
            <a:r>
              <a:rPr lang="en-US" sz="2800" dirty="0"/>
              <a:t> </a:t>
            </a:r>
            <a:r>
              <a:rPr lang="en-US" sz="2800" i="1" dirty="0">
                <a:solidFill>
                  <a:srgbClr val="CB0004"/>
                </a:solidFill>
              </a:rPr>
              <a:t>models</a:t>
            </a:r>
            <a:r>
              <a:rPr lang="en-US" sz="2800" dirty="0"/>
              <a:t>(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sz="2800" dirty="0"/>
              <a:t>)]</a:t>
            </a:r>
          </a:p>
          <a:p>
            <a:endParaRPr lang="en-US" dirty="0"/>
          </a:p>
          <a:p>
            <a:r>
              <a:rPr lang="en-US" dirty="0"/>
              <a:t>Usually we want to know if </a:t>
            </a:r>
            <a:r>
              <a:rPr lang="en-US" i="1" dirty="0">
                <a:solidFill>
                  <a:srgbClr val="7030A0"/>
                </a:solidFill>
                <a:sym typeface="Symbol"/>
              </a:rPr>
              <a:t>KB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spc="-360" dirty="0">
                <a:solidFill>
                  <a:srgbClr val="7030A0"/>
                </a:solidFill>
                <a:sym typeface="Symbol"/>
              </a:rPr>
              <a:t>|</a:t>
            </a:r>
            <a:r>
              <a:rPr lang="en-US" dirty="0">
                <a:solidFill>
                  <a:srgbClr val="7030A0"/>
                </a:solidFill>
                <a:sym typeface="Symbol"/>
              </a:rPr>
              <a:t>= </a:t>
            </a:r>
            <a:r>
              <a:rPr lang="en-US" i="1" dirty="0">
                <a:solidFill>
                  <a:srgbClr val="7030A0"/>
                </a:solidFill>
                <a:sym typeface="Symbol"/>
              </a:rPr>
              <a:t>query</a:t>
            </a:r>
          </a:p>
          <a:p>
            <a:pPr lvl="1"/>
            <a:r>
              <a:rPr lang="en-US" i="1" dirty="0">
                <a:solidFill>
                  <a:srgbClr val="CB0004"/>
                </a:solidFill>
              </a:rPr>
              <a:t>models</a:t>
            </a:r>
            <a:r>
              <a:rPr lang="en-US" dirty="0"/>
              <a:t>(</a:t>
            </a:r>
            <a:r>
              <a:rPr lang="en-US" i="1" dirty="0">
                <a:solidFill>
                  <a:srgbClr val="7030A0"/>
                </a:solidFill>
                <a:sym typeface="Symbol"/>
              </a:rPr>
              <a:t>KB</a:t>
            </a:r>
            <a:r>
              <a:rPr lang="en-US" dirty="0"/>
              <a:t>) </a:t>
            </a:r>
            <a:r>
              <a:rPr lang="en-US" dirty="0">
                <a:sym typeface="Symbol"/>
              </a:rPr>
              <a:t></a:t>
            </a:r>
            <a:r>
              <a:rPr lang="en-US" dirty="0"/>
              <a:t> </a:t>
            </a:r>
            <a:r>
              <a:rPr lang="en-US" i="1" dirty="0">
                <a:solidFill>
                  <a:srgbClr val="CB0004"/>
                </a:solidFill>
              </a:rPr>
              <a:t>models</a:t>
            </a:r>
            <a:r>
              <a:rPr lang="en-US" dirty="0"/>
              <a:t>(</a:t>
            </a:r>
            <a:r>
              <a:rPr lang="en-US" i="1" dirty="0">
                <a:solidFill>
                  <a:srgbClr val="7030A0"/>
                </a:solidFill>
                <a:sym typeface="Symbol"/>
              </a:rPr>
              <a:t>query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 other words</a:t>
            </a:r>
          </a:p>
          <a:p>
            <a:pPr lvl="2">
              <a:buClr>
                <a:schemeClr val="tx1"/>
              </a:buClr>
            </a:pPr>
            <a:r>
              <a:rPr lang="en-US" sz="2400" i="1" dirty="0">
                <a:solidFill>
                  <a:srgbClr val="7030A0"/>
                </a:solidFill>
                <a:sym typeface="Symbol"/>
              </a:rPr>
              <a:t>KB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400" dirty="0">
                <a:sym typeface="Symbol"/>
              </a:rPr>
              <a:t>removes all impossible models (any model where </a:t>
            </a:r>
            <a:r>
              <a:rPr lang="en-US" sz="2400" i="1" dirty="0">
                <a:solidFill>
                  <a:srgbClr val="7030A0"/>
                </a:solidFill>
                <a:sym typeface="Symbol"/>
              </a:rPr>
              <a:t>KB</a:t>
            </a:r>
            <a:r>
              <a:rPr lang="en-US" sz="2400" dirty="0">
                <a:sym typeface="Symbol"/>
              </a:rPr>
              <a:t> is false)</a:t>
            </a:r>
          </a:p>
          <a:p>
            <a:pPr lvl="2"/>
            <a:r>
              <a:rPr lang="en-US" sz="2400" dirty="0">
                <a:sym typeface="Symbol"/>
              </a:rPr>
              <a:t>If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sz="2400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400" dirty="0">
                <a:sym typeface="Symbol"/>
              </a:rPr>
              <a:t>is true in all of these remaining models, we conclude that </a:t>
            </a:r>
            <a:r>
              <a:rPr lang="en-US" sz="2400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sz="2400" dirty="0">
                <a:sym typeface="Symbol"/>
              </a:rPr>
              <a:t> must be true</a:t>
            </a:r>
          </a:p>
          <a:p>
            <a:endParaRPr lang="en-US" dirty="0">
              <a:sym typeface="Symbol"/>
            </a:endParaRPr>
          </a:p>
          <a:p>
            <a:r>
              <a:rPr lang="en-US" dirty="0">
                <a:sym typeface="Symbol"/>
              </a:rPr>
              <a:t>Entailment and implication are very much related</a:t>
            </a:r>
          </a:p>
          <a:p>
            <a:pPr lvl="1"/>
            <a:r>
              <a:rPr lang="en-US" dirty="0">
                <a:sym typeface="Symbol"/>
              </a:rPr>
              <a:t>However, entailment relates two sentences, while an implication is itself a sentence (usually derived via inference to show entailment)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0ECD811-B3AB-4635-92B3-8EBF03C5AB32}"/>
                  </a:ext>
                </a:extLst>
              </p14:cNvPr>
              <p14:cNvContentPartPr/>
              <p14:nvPr/>
            </p14:nvContentPartPr>
            <p14:xfrm>
              <a:off x="702360" y="1577520"/>
              <a:ext cx="10288440" cy="48466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0ECD811-B3AB-4635-92B3-8EBF03C5AB3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3000" y="1568160"/>
                <a:ext cx="10307160" cy="486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386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7C40A-20CD-4FFD-AE71-5ABF038D6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Possible Models</a:t>
            </a:r>
          </a:p>
          <a:p>
            <a:pPr lvl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US" baseline="-25000" dirty="0">
                <a:solidFill>
                  <a:schemeClr val="tx1"/>
                </a:solidFill>
              </a:rPr>
              <a:t>1,2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2,2</a:t>
            </a:r>
            <a:r>
              <a:rPr lang="en-US" dirty="0">
                <a:solidFill>
                  <a:schemeClr val="tx1"/>
                </a:solidFill>
              </a:rPr>
              <a:t> P</a:t>
            </a:r>
            <a:r>
              <a:rPr lang="en-US" baseline="-25000" dirty="0">
                <a:solidFill>
                  <a:schemeClr val="tx1"/>
                </a:solidFill>
              </a:rPr>
              <a:t>3,1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Knowledge base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917575" lvl="2" indent="-457200">
              <a:spcBef>
                <a:spcPts val="0"/>
              </a:spcBef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Nothing in [1,1]</a:t>
            </a:r>
          </a:p>
          <a:p>
            <a:pPr marL="917575" lvl="2" indent="-457200">
              <a:spcBef>
                <a:spcPts val="0"/>
              </a:spcBef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Breeze in [2,1]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A1503E-C2C5-47F7-8695-BD07F79F5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618" y="702252"/>
            <a:ext cx="5756275" cy="445953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2AE008D3-114D-4185-BB3C-5F87C26375EF}"/>
                  </a:ext>
                </a:extLst>
              </p14:cNvPr>
              <p14:cNvContentPartPr/>
              <p14:nvPr/>
            </p14:nvContentPartPr>
            <p14:xfrm>
              <a:off x="5523829" y="789922"/>
              <a:ext cx="3857760" cy="42562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2AE008D3-114D-4185-BB3C-5F87C26375E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60829" y="727282"/>
                <a:ext cx="3983400" cy="438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19282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Possible Models</a:t>
                </a:r>
              </a:p>
              <a:p>
                <a:pPr lvl="0">
                  <a:spcBef>
                    <a:spcPts val="0"/>
                  </a:spcBef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1,2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2,2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3,1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Knowledge base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Nothing in [1,1]</a:t>
                </a: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Breeze in [2,1]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Query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: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 pit in [1,2]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39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9A1503E-C2C5-47F7-8695-BD07F79F5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6618" y="702252"/>
            <a:ext cx="5756275" cy="445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4169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Possible Models</a:t>
                </a:r>
              </a:p>
              <a:p>
                <a:pPr lvl="0">
                  <a:spcBef>
                    <a:spcPts val="0"/>
                  </a:spcBef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1,2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2,2</a:t>
                </a:r>
                <a:r>
                  <a:rPr lang="en-US" dirty="0">
                    <a:solidFill>
                      <a:schemeClr val="tx1"/>
                    </a:solidFill>
                  </a:rPr>
                  <a:t> P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3,1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Knowledge base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Nothing in [1,1]</a:t>
                </a: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Breeze in [2,1]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</a:rPr>
                  <a:t>Query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:</a:t>
                </a:r>
              </a:p>
              <a:p>
                <a:pPr marL="457200" lvl="0" indent="-457200">
                  <a:spcBef>
                    <a:spcPts val="0"/>
                  </a:spcBef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 marL="917575" lvl="2" indent="-457200">
                  <a:spcBef>
                    <a:spcPts val="0"/>
                  </a:spcBef>
                </a:pPr>
                <a:r>
                  <a:rPr lang="en-US" sz="2800" dirty="0">
                    <a:solidFill>
                      <a:schemeClr val="accent1">
                        <a:lumMod val="75000"/>
                      </a:schemeClr>
                    </a:solidFill>
                  </a:rPr>
                  <a:t>No pit in [2,2]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37C40A-20CD-4FFD-AE71-5ABF038D6B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5090" b="-139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7F2239E7-F266-4F51-AC31-E107D9B31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549" y="686512"/>
            <a:ext cx="5876110" cy="45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150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 Models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3496492" y="2423937"/>
          <a:ext cx="6375400" cy="1143000"/>
        </p:xfrm>
        <a:graphic>
          <a:graphicData uri="http://schemas.openxmlformats.org/drawingml/2006/table">
            <a:tbl>
              <a:tblPr/>
              <a:tblGrid>
                <a:gridCol w="1295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5889682" y="1907490"/>
            <a:ext cx="28660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All Possible Models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28924" y="2741679"/>
            <a:ext cx="22886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Model Symbols</a:t>
            </a:r>
          </a:p>
        </p:txBody>
      </p:sp>
    </p:spTree>
    <p:extLst>
      <p:ext uri="{BB962C8B-B14F-4D97-AF65-F5344CB8AC3E}">
        <p14:creationId xmlns:p14="http://schemas.microsoft.com/office/powerpoint/2010/main" val="7918060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98CE2-212E-475D-9665-B245B700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D2650-6857-4A90-9A40-0948B8FBD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the KB entail query C?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BBDC4F9-3B59-4BDC-A4BA-01DD492FD2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725842"/>
              </p:ext>
            </p:extLst>
          </p:nvPr>
        </p:nvGraphicFramePr>
        <p:xfrm>
          <a:off x="3244621" y="2681284"/>
          <a:ext cx="6375400" cy="3616049"/>
        </p:xfrm>
        <a:graphic>
          <a:graphicData uri="http://schemas.openxmlformats.org/drawingml/2006/table">
            <a:tbl>
              <a:tblPr/>
              <a:tblGrid>
                <a:gridCol w="1295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sym typeface="Symbol"/>
                        </a:rPr>
                        <a:t>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31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sym typeface="Symbol"/>
                        </a:rPr>
                        <a:t>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sym typeface="Symbol"/>
                        </a:rPr>
                        <a:t>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70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61C36F9C-FC60-4781-9037-BF1B5AE5E5BA}"/>
              </a:ext>
            </a:extLst>
          </p:cNvPr>
          <p:cNvSpPr/>
          <p:nvPr/>
        </p:nvSpPr>
        <p:spPr>
          <a:xfrm>
            <a:off x="5637811" y="2164837"/>
            <a:ext cx="28660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All Possible Models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7CD70A-B606-42E3-97BB-065F1BB42FE7}"/>
              </a:ext>
            </a:extLst>
          </p:cNvPr>
          <p:cNvSpPr/>
          <p:nvPr/>
        </p:nvSpPr>
        <p:spPr>
          <a:xfrm>
            <a:off x="777053" y="2999026"/>
            <a:ext cx="22886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Model Symbols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78969A-C51A-47A1-996A-73BC2F403F51}"/>
              </a:ext>
            </a:extLst>
          </p:cNvPr>
          <p:cNvSpPr/>
          <p:nvPr/>
        </p:nvSpPr>
        <p:spPr>
          <a:xfrm>
            <a:off x="728928" y="4555110"/>
            <a:ext cx="2494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Knowledge Base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34B118-16A1-42C3-92ED-A2E2FFA478F7}"/>
              </a:ext>
            </a:extLst>
          </p:cNvPr>
          <p:cNvSpPr/>
          <p:nvPr/>
        </p:nvSpPr>
        <p:spPr>
          <a:xfrm>
            <a:off x="1409963" y="5835668"/>
            <a:ext cx="10227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Query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8328AA4-799D-4593-98F5-8759C3090C9E}"/>
              </a:ext>
            </a:extLst>
          </p:cNvPr>
          <p:cNvSpPr txBox="1">
            <a:spLocks/>
          </p:cNvSpPr>
          <p:nvPr/>
        </p:nvSpPr>
        <p:spPr>
          <a:xfrm>
            <a:off x="7369955" y="166270"/>
            <a:ext cx="4539148" cy="14896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8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60375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4213" indent="-223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rgbClr val="CB0004"/>
                </a:solidFill>
              </a:rPr>
              <a:t>Entailment</a:t>
            </a:r>
            <a:r>
              <a:rPr lang="en-US" dirty="0"/>
              <a:t>: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 </a:t>
            </a:r>
            <a:r>
              <a:rPr lang="en-US" spc="-360" dirty="0">
                <a:solidFill>
                  <a:srgbClr val="7030A0"/>
                </a:solidFill>
                <a:sym typeface="Symbol"/>
              </a:rPr>
              <a:t>|</a:t>
            </a:r>
            <a:r>
              <a:rPr lang="en-US" dirty="0">
                <a:solidFill>
                  <a:srgbClr val="7030A0"/>
                </a:solidFill>
                <a:sym typeface="Symbol"/>
              </a:rPr>
              <a:t>= </a:t>
            </a:r>
          </a:p>
          <a:p>
            <a:r>
              <a:rPr lang="en-US" dirty="0"/>
              <a:t>“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entails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90"/>
                </a:solidFill>
                <a:sym typeface="Symbol"/>
              </a:rPr>
              <a:t>” </a:t>
            </a:r>
            <a:r>
              <a:rPr lang="en-US" dirty="0" err="1"/>
              <a:t>iff</a:t>
            </a:r>
            <a:r>
              <a:rPr lang="en-US" dirty="0"/>
              <a:t> in every world where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is true,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is also true</a:t>
            </a:r>
          </a:p>
        </p:txBody>
      </p:sp>
    </p:spTree>
    <p:extLst>
      <p:ext uri="{BB962C8B-B14F-4D97-AF65-F5344CB8AC3E}">
        <p14:creationId xmlns:p14="http://schemas.microsoft.com/office/powerpoint/2010/main" val="22077288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98CE2-212E-475D-9665-B245B700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D2650-6857-4A90-9A40-0948B8FBD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the KB entail query C?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BBDC4F9-3B59-4BDC-A4BA-01DD492FD2C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44621" y="2681284"/>
          <a:ext cx="6375400" cy="3616049"/>
        </p:xfrm>
        <a:graphic>
          <a:graphicData uri="http://schemas.openxmlformats.org/drawingml/2006/table">
            <a:tbl>
              <a:tblPr/>
              <a:tblGrid>
                <a:gridCol w="1295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sym typeface="Symbol"/>
                        </a:rPr>
                        <a:t>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31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sym typeface="Symbol"/>
                        </a:rPr>
                        <a:t>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sym typeface="Symbol"/>
                        </a:rPr>
                        <a:t>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70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61C36F9C-FC60-4781-9037-BF1B5AE5E5BA}"/>
              </a:ext>
            </a:extLst>
          </p:cNvPr>
          <p:cNvSpPr/>
          <p:nvPr/>
        </p:nvSpPr>
        <p:spPr>
          <a:xfrm>
            <a:off x="5637811" y="2164837"/>
            <a:ext cx="28660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All Possible Models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7CD70A-B606-42E3-97BB-065F1BB42FE7}"/>
              </a:ext>
            </a:extLst>
          </p:cNvPr>
          <p:cNvSpPr/>
          <p:nvPr/>
        </p:nvSpPr>
        <p:spPr>
          <a:xfrm>
            <a:off x="777053" y="2999026"/>
            <a:ext cx="22886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Model Symbols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78969A-C51A-47A1-996A-73BC2F403F51}"/>
              </a:ext>
            </a:extLst>
          </p:cNvPr>
          <p:cNvSpPr/>
          <p:nvPr/>
        </p:nvSpPr>
        <p:spPr>
          <a:xfrm>
            <a:off x="728928" y="4555110"/>
            <a:ext cx="2494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Knowledge Base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34B118-16A1-42C3-92ED-A2E2FFA478F7}"/>
              </a:ext>
            </a:extLst>
          </p:cNvPr>
          <p:cNvSpPr/>
          <p:nvPr/>
        </p:nvSpPr>
        <p:spPr>
          <a:xfrm>
            <a:off x="1409963" y="5835668"/>
            <a:ext cx="10227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Query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8328AA4-799D-4593-98F5-8759C3090C9E}"/>
              </a:ext>
            </a:extLst>
          </p:cNvPr>
          <p:cNvSpPr txBox="1">
            <a:spLocks/>
          </p:cNvSpPr>
          <p:nvPr/>
        </p:nvSpPr>
        <p:spPr>
          <a:xfrm>
            <a:off x="7369955" y="166270"/>
            <a:ext cx="4539148" cy="14896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8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60375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4213" indent="-223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rgbClr val="CB0004"/>
                </a:solidFill>
              </a:rPr>
              <a:t>Entailment</a:t>
            </a:r>
            <a:r>
              <a:rPr lang="en-US" dirty="0"/>
              <a:t>: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 </a:t>
            </a:r>
            <a:r>
              <a:rPr lang="en-US" spc="-360" dirty="0">
                <a:solidFill>
                  <a:srgbClr val="7030A0"/>
                </a:solidFill>
                <a:sym typeface="Symbol"/>
              </a:rPr>
              <a:t>|</a:t>
            </a:r>
            <a:r>
              <a:rPr lang="en-US" dirty="0">
                <a:solidFill>
                  <a:srgbClr val="7030A0"/>
                </a:solidFill>
                <a:sym typeface="Symbol"/>
              </a:rPr>
              <a:t>= </a:t>
            </a:r>
          </a:p>
          <a:p>
            <a:r>
              <a:rPr lang="en-US" dirty="0"/>
              <a:t>“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entails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90"/>
                </a:solidFill>
                <a:sym typeface="Symbol"/>
              </a:rPr>
              <a:t>” </a:t>
            </a:r>
            <a:r>
              <a:rPr lang="en-US" dirty="0" err="1"/>
              <a:t>iff</a:t>
            </a:r>
            <a:r>
              <a:rPr lang="en-US" dirty="0"/>
              <a:t> in every world where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 is true,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</a:t>
            </a:r>
            <a:r>
              <a:rPr lang="en-US" dirty="0"/>
              <a:t> is also true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63E37705-1BE2-4450-B55A-C45AB4B9A683}"/>
                  </a:ext>
                </a:extLst>
              </p14:cNvPr>
              <p14:cNvContentPartPr/>
              <p14:nvPr/>
            </p14:nvContentPartPr>
            <p14:xfrm>
              <a:off x="692280" y="4673160"/>
              <a:ext cx="10973160" cy="1341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63E37705-1BE2-4450-B55A-C45AB4B9A68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2920" y="4663800"/>
                <a:ext cx="10991880" cy="136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7CBA2BD1-33F0-440C-93A5-4144B500A7A4}"/>
                  </a:ext>
                </a:extLst>
              </p14:cNvPr>
              <p14:cNvContentPartPr/>
              <p14:nvPr/>
            </p14:nvContentPartPr>
            <p14:xfrm>
              <a:off x="988200" y="1057320"/>
              <a:ext cx="10807920" cy="57283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7CBA2BD1-33F0-440C-93A5-4144B500A7A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8840" y="1047960"/>
                <a:ext cx="10826640" cy="574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5796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279401"/>
            <a:ext cx="12192000" cy="1470025"/>
          </a:xfrm>
        </p:spPr>
        <p:txBody>
          <a:bodyPr>
            <a:normAutofit/>
          </a:bodyPr>
          <a:lstStyle/>
          <a:p>
            <a:r>
              <a:rPr lang="en-US" sz="4400" dirty="0"/>
              <a:t>AI: Representation and Problem Solving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1295400"/>
            <a:ext cx="12192000" cy="1524000"/>
          </a:xfrm>
        </p:spPr>
        <p:txBody>
          <a:bodyPr/>
          <a:lstStyle/>
          <a:p>
            <a:pPr eaLnBrk="1" hangingPunct="1"/>
            <a:r>
              <a:rPr lang="en-US" sz="4267" dirty="0"/>
              <a:t>Propositional Logic</a:t>
            </a:r>
          </a:p>
        </p:txBody>
      </p:sp>
      <p:sp>
        <p:nvSpPr>
          <p:cNvPr id="5125" name="Text Box 8"/>
          <p:cNvSpPr txBox="1">
            <a:spLocks noChangeArrowheads="1"/>
          </p:cNvSpPr>
          <p:nvPr/>
        </p:nvSpPr>
        <p:spPr bwMode="auto">
          <a:xfrm>
            <a:off x="0" y="5562600"/>
            <a:ext cx="12192000" cy="892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9" tIns="45719" rIns="91439" bIns="45719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/>
              <a:t>Instructors: Pat Virtue &amp; Stephanie Rosenthal</a:t>
            </a:r>
          </a:p>
          <a:p>
            <a:pPr algn="ctr">
              <a:spcBef>
                <a:spcPct val="50000"/>
              </a:spcBef>
            </a:pPr>
            <a:r>
              <a:rPr lang="en-US" sz="1867" dirty="0"/>
              <a:t>Slide credits: CMU AI, http://ai.berkeley.edu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47A63E-2D20-4B9D-84E2-5B2951029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239" y="2030006"/>
            <a:ext cx="2541195" cy="330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0557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Entailment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implement a logical agent that proves entailment?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Logic language</a:t>
            </a:r>
          </a:p>
          <a:p>
            <a:pPr lvl="2"/>
            <a:r>
              <a:rPr lang="en-US" sz="2800" dirty="0"/>
              <a:t>Propositional logic</a:t>
            </a:r>
          </a:p>
          <a:p>
            <a:pPr lvl="2"/>
            <a:r>
              <a:rPr lang="en-US" sz="2800" dirty="0"/>
              <a:t>First order logic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Inference algorithms</a:t>
            </a:r>
          </a:p>
          <a:p>
            <a:pPr lvl="2"/>
            <a:r>
              <a:rPr lang="en-US" sz="2800" dirty="0"/>
              <a:t>Theorem proving</a:t>
            </a:r>
          </a:p>
          <a:p>
            <a:pPr lvl="2"/>
            <a:r>
              <a:rPr lang="en-US" sz="2800" dirty="0"/>
              <a:t>Model checking</a:t>
            </a:r>
          </a:p>
        </p:txBody>
      </p:sp>
    </p:spTree>
    <p:extLst>
      <p:ext uri="{BB962C8B-B14F-4D97-AF65-F5344CB8AC3E}">
        <p14:creationId xmlns:p14="http://schemas.microsoft.com/office/powerpoint/2010/main" val="25386144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578" y="2578937"/>
            <a:ext cx="11242843" cy="395241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dirty="0"/>
              <a:t>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dirty="0"/>
              <a:t> true or false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is a symbol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/>
              <a:t>Lookup(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dirty="0"/>
              <a:t> Op(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 =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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/>
              <a:t>not(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(Arg1(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dirty="0"/>
              <a:t> Op(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 = 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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and(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(Arg1(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),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(Arg2(</a:t>
            </a:r>
            <a:r>
              <a:rPr lang="en-US" dirty="0">
                <a:solidFill>
                  <a:srgbClr val="7030A0"/>
                </a:solidFill>
                <a:sym typeface="Symbol"/>
              </a:rPr>
              <a:t></a:t>
            </a:r>
            <a:r>
              <a:rPr lang="en-US" dirty="0"/>
              <a:t>),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))</a:t>
            </a:r>
          </a:p>
          <a:p>
            <a:pPr marL="0" indent="0">
              <a:buNone/>
            </a:pPr>
            <a:r>
              <a:rPr lang="en-US" dirty="0"/>
              <a:t>    etc.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(Sometimes called “recursion over syntax”)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33A52B9-0FCD-4BD1-B21D-85429D8D31E2}"/>
              </a:ext>
            </a:extLst>
          </p:cNvPr>
          <p:cNvSpPr txBox="1">
            <a:spLocks/>
          </p:cNvSpPr>
          <p:nvPr/>
        </p:nvSpPr>
        <p:spPr>
          <a:xfrm>
            <a:off x="552099" y="1113178"/>
            <a:ext cx="10515600" cy="203953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8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60375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4213" indent="-223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Check if sentence is true in given model</a:t>
            </a:r>
          </a:p>
          <a:p>
            <a:r>
              <a:rPr lang="en-US" dirty="0">
                <a:solidFill>
                  <a:schemeClr val="tx1"/>
                </a:solidFill>
              </a:rPr>
              <a:t>In other words, does the model </a:t>
            </a:r>
            <a:r>
              <a:rPr lang="en-US" i="1" dirty="0">
                <a:solidFill>
                  <a:srgbClr val="7030A0"/>
                </a:solidFill>
              </a:rPr>
              <a:t>satisfy</a:t>
            </a:r>
            <a:r>
              <a:rPr lang="en-US" dirty="0">
                <a:solidFill>
                  <a:schemeClr val="tx1"/>
                </a:solidFill>
              </a:rPr>
              <a:t> the sentence?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B1090F4-F8F3-4736-AB28-C27869D355D2}"/>
                  </a:ext>
                </a:extLst>
              </p14:cNvPr>
              <p14:cNvContentPartPr/>
              <p14:nvPr/>
            </p14:nvContentPartPr>
            <p14:xfrm>
              <a:off x="330120" y="2064240"/>
              <a:ext cx="8718840" cy="30459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B1090F4-F8F3-4736-AB28-C27869D355D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760" y="2054880"/>
                <a:ext cx="8737560" cy="306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10605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Model 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9" y="994943"/>
            <a:ext cx="10515600" cy="2039539"/>
          </a:xfr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b="1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008000"/>
                </a:solidFill>
              </a:rPr>
              <a:t>TT-ENTAILS?</a:t>
            </a:r>
            <a:r>
              <a:rPr lang="en-US" dirty="0">
                <a:solidFill>
                  <a:srgbClr val="000090"/>
                </a:solidFill>
              </a:rPr>
              <a:t>(</a:t>
            </a:r>
            <a:r>
              <a:rPr lang="en-US" dirty="0">
                <a:solidFill>
                  <a:srgbClr val="0000FF"/>
                </a:solidFill>
              </a:rPr>
              <a:t>KB, α</a:t>
            </a:r>
            <a:r>
              <a:rPr lang="en-US" dirty="0">
                <a:solidFill>
                  <a:srgbClr val="000090"/>
                </a:solidFill>
              </a:rPr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true or false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symbols(KB) U symbols(α),{}</a:t>
            </a:r>
            <a:r>
              <a:rPr lang="en-US" dirty="0"/>
              <a:t>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100" dirty="0">
              <a:solidFill>
                <a:srgbClr val="CC00CC"/>
              </a:solidFill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</a:t>
            </a:r>
            <a:r>
              <a:rPr lang="en-US" dirty="0" err="1">
                <a:solidFill>
                  <a:srgbClr val="0000FF"/>
                </a:solidFill>
              </a:rPr>
              <a:t>symbols,model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true or false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empty?(</a:t>
            </a:r>
            <a:r>
              <a:rPr lang="en-US" dirty="0">
                <a:solidFill>
                  <a:srgbClr val="0000FF"/>
                </a:solidFill>
              </a:rPr>
              <a:t>symbols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dirty="0"/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        </a:t>
            </a:r>
            <a:r>
              <a:rPr lang="en-US" dirty="0">
                <a:solidFill>
                  <a:srgbClr val="7030A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model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then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008000"/>
                </a:solidFill>
              </a:rPr>
              <a:t>PL-TRUE?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α, model</a:t>
            </a:r>
            <a:r>
              <a:rPr lang="en-US" dirty="0"/>
              <a:t>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        </a:t>
            </a:r>
            <a:r>
              <a:rPr lang="en-US" dirty="0">
                <a:solidFill>
                  <a:srgbClr val="7030A0"/>
                </a:solidFill>
              </a:rPr>
              <a:t>else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r>
              <a:rPr lang="en-US" dirty="0"/>
              <a:t>true</a:t>
            </a:r>
            <a:endParaRPr lang="en-US" i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i="1" dirty="0"/>
              <a:t>    </a:t>
            </a:r>
            <a:r>
              <a:rPr lang="en-US" dirty="0">
                <a:solidFill>
                  <a:srgbClr val="7030A0"/>
                </a:solidFill>
              </a:rPr>
              <a:t>else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/>
              <a:t>            </a:t>
            </a:r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/>
              <a:t> ← first(</a:t>
            </a:r>
            <a:r>
              <a:rPr lang="en-US" dirty="0">
                <a:solidFill>
                  <a:srgbClr val="0000FF"/>
                </a:solidFill>
              </a:rPr>
              <a:t>symbols)</a:t>
            </a:r>
            <a:br>
              <a:rPr lang="en-US" dirty="0">
                <a:solidFill>
                  <a:srgbClr val="0000FF"/>
                </a:solidFill>
              </a:rPr>
            </a:br>
            <a:r>
              <a:rPr lang="en-US" dirty="0">
                <a:solidFill>
                  <a:srgbClr val="0000FF"/>
                </a:solidFill>
              </a:rPr>
              <a:t>            rest ← rest(symbols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   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/>
              <a:t>  and </a:t>
            </a:r>
            <a:r>
              <a:rPr lang="en-US" dirty="0"/>
              <a:t>(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rest, model ∪ {P = true}</a:t>
            </a:r>
            <a:r>
              <a:rPr lang="en-US" dirty="0"/>
              <a:t>)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                     </a:t>
            </a:r>
            <a:r>
              <a:rPr lang="en-US" dirty="0"/>
              <a:t>          </a:t>
            </a:r>
            <a:r>
              <a:rPr lang="en-US" dirty="0">
                <a:solidFill>
                  <a:srgbClr val="008000"/>
                </a:solidFill>
              </a:rPr>
              <a:t>TT-CHECK-ALL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KB, α, rest, model ∪ {P = false }</a:t>
            </a:r>
            <a:r>
              <a:rPr lang="en-US" dirty="0"/>
              <a:t>)) </a:t>
            </a:r>
          </a:p>
          <a:p>
            <a:pPr marL="0" indent="0">
              <a:lnSpc>
                <a:spcPct val="120000"/>
              </a:lnSpc>
              <a:buNone/>
            </a:pPr>
            <a:endParaRPr 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023852B8-8E3D-4A96-BBBA-16ECDCF3127F}"/>
                  </a:ext>
                </a:extLst>
              </p14:cNvPr>
              <p14:cNvContentPartPr/>
              <p14:nvPr/>
            </p14:nvContentPartPr>
            <p14:xfrm>
              <a:off x="3376800" y="758160"/>
              <a:ext cx="7874640" cy="60656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023852B8-8E3D-4A96-BBBA-16ECDCF3127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67440" y="748800"/>
                <a:ext cx="7893360" cy="608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565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Model Checking, contd.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836" y="1428994"/>
            <a:ext cx="6172200" cy="2184398"/>
          </a:xfrm>
        </p:spPr>
        <p:txBody>
          <a:bodyPr/>
          <a:lstStyle/>
          <a:p>
            <a:r>
              <a:rPr lang="en-US" dirty="0"/>
              <a:t>Same recursion as backtracking</a:t>
            </a:r>
          </a:p>
          <a:p>
            <a:r>
              <a:rPr lang="en-US" dirty="0"/>
              <a:t>O(2</a:t>
            </a:r>
            <a:r>
              <a:rPr lang="en-US" baseline="30000" dirty="0"/>
              <a:t>n</a:t>
            </a:r>
            <a:r>
              <a:rPr lang="en-US" dirty="0"/>
              <a:t>) time, linear space</a:t>
            </a:r>
          </a:p>
          <a:p>
            <a:r>
              <a:rPr lang="en-US" dirty="0"/>
              <a:t>We can do much better!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5036756" y="1207249"/>
            <a:ext cx="7053341" cy="3981803"/>
            <a:chOff x="5012326" y="1371600"/>
            <a:chExt cx="7078272" cy="3995878"/>
          </a:xfrm>
        </p:grpSpPr>
        <p:sp>
          <p:nvSpPr>
            <p:cNvPr id="4" name="Oval 3"/>
            <p:cNvSpPr/>
            <p:nvPr/>
          </p:nvSpPr>
          <p:spPr>
            <a:xfrm>
              <a:off x="8382000" y="1371600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6" name="Straight Arrow Connector 5"/>
            <p:cNvCxnSpPr>
              <a:stCxn id="4" idx="3"/>
            </p:cNvCxnSpPr>
            <p:nvPr/>
          </p:nvCxnSpPr>
          <p:spPr>
            <a:xfrm flipH="1">
              <a:off x="8077200" y="1566722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>
              <a:stCxn id="4" idx="5"/>
            </p:cNvCxnSpPr>
            <p:nvPr/>
          </p:nvCxnSpPr>
          <p:spPr>
            <a:xfrm>
              <a:off x="8577122" y="1566722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/>
            <p:cNvSpPr/>
            <p:nvPr/>
          </p:nvSpPr>
          <p:spPr>
            <a:xfrm>
              <a:off x="7882078" y="2090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3" name="Straight Arrow Connector 12"/>
            <p:cNvCxnSpPr>
              <a:stCxn id="12" idx="3"/>
            </p:cNvCxnSpPr>
            <p:nvPr/>
          </p:nvCxnSpPr>
          <p:spPr>
            <a:xfrm flipH="1">
              <a:off x="7577278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2" idx="5"/>
            </p:cNvCxnSpPr>
            <p:nvPr/>
          </p:nvCxnSpPr>
          <p:spPr>
            <a:xfrm>
              <a:off x="8077200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8872678" y="2090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6" name="Straight Arrow Connector 15"/>
            <p:cNvCxnSpPr>
              <a:stCxn id="15" idx="3"/>
            </p:cNvCxnSpPr>
            <p:nvPr/>
          </p:nvCxnSpPr>
          <p:spPr>
            <a:xfrm flipH="1">
              <a:off x="8567878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15" idx="5"/>
            </p:cNvCxnSpPr>
            <p:nvPr/>
          </p:nvCxnSpPr>
          <p:spPr>
            <a:xfrm>
              <a:off x="9067800" y="2286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7391400" y="2852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9" name="Straight Arrow Connector 18"/>
            <p:cNvCxnSpPr>
              <a:stCxn id="18" idx="3"/>
            </p:cNvCxnSpPr>
            <p:nvPr/>
          </p:nvCxnSpPr>
          <p:spPr>
            <a:xfrm flipH="1">
              <a:off x="7086600" y="3048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8" idx="5"/>
            </p:cNvCxnSpPr>
            <p:nvPr/>
          </p:nvCxnSpPr>
          <p:spPr>
            <a:xfrm>
              <a:off x="7586522" y="3048000"/>
              <a:ext cx="185878" cy="381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/>
            <p:cNvSpPr/>
            <p:nvPr/>
          </p:nvSpPr>
          <p:spPr>
            <a:xfrm>
              <a:off x="9329878" y="28528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22" name="Straight Arrow Connector 21"/>
            <p:cNvCxnSpPr>
              <a:stCxn id="21" idx="3"/>
            </p:cNvCxnSpPr>
            <p:nvPr/>
          </p:nvCxnSpPr>
          <p:spPr>
            <a:xfrm flipH="1">
              <a:off x="9220200" y="3048000"/>
              <a:ext cx="143156" cy="30480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21" idx="5"/>
            </p:cNvCxnSpPr>
            <p:nvPr/>
          </p:nvCxnSpPr>
          <p:spPr>
            <a:xfrm>
              <a:off x="9525000" y="30480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6324600" y="46054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30" name="Straight Arrow Connector 29"/>
            <p:cNvCxnSpPr>
              <a:stCxn id="29" idx="3"/>
            </p:cNvCxnSpPr>
            <p:nvPr/>
          </p:nvCxnSpPr>
          <p:spPr>
            <a:xfrm flipH="1">
              <a:off x="6019800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29" idx="5"/>
            </p:cNvCxnSpPr>
            <p:nvPr/>
          </p:nvCxnSpPr>
          <p:spPr>
            <a:xfrm>
              <a:off x="6519722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10472878" y="4605478"/>
              <a:ext cx="228600" cy="228600"/>
            </a:xfrm>
            <a:prstGeom prst="ellipse">
              <a:avLst/>
            </a:prstGeom>
            <a:solidFill>
              <a:srgbClr val="CCFFCC"/>
            </a:solidFill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33" name="Straight Arrow Connector 32"/>
            <p:cNvCxnSpPr>
              <a:stCxn id="32" idx="3"/>
            </p:cNvCxnSpPr>
            <p:nvPr/>
          </p:nvCxnSpPr>
          <p:spPr>
            <a:xfrm flipH="1">
              <a:off x="10168078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32" idx="5"/>
            </p:cNvCxnSpPr>
            <p:nvPr/>
          </p:nvCxnSpPr>
          <p:spPr>
            <a:xfrm>
              <a:off x="10668000" y="4800600"/>
              <a:ext cx="338278" cy="566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H="1">
              <a:off x="6477000" y="4191000"/>
              <a:ext cx="228600" cy="4144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10287000" y="4191000"/>
              <a:ext cx="262078" cy="41447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>
              <a:off x="6781800" y="3703918"/>
              <a:ext cx="228600" cy="38100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9952316" y="3706908"/>
              <a:ext cx="228600" cy="38100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7083172" y="1541351"/>
              <a:ext cx="1131216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1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803344" y="1571813"/>
              <a:ext cx="1186297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1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563215" y="2276457"/>
              <a:ext cx="1131216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2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329272" y="2306919"/>
              <a:ext cx="1186297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>
                  <a:solidFill>
                    <a:srgbClr val="7030A0"/>
                  </a:solidFill>
                </a:rPr>
                <a:t>2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0901084" y="4849907"/>
              <a:ext cx="1189514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 err="1">
                  <a:solidFill>
                    <a:srgbClr val="7030A0"/>
                  </a:solidFill>
                </a:rPr>
                <a:t>n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false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012326" y="4834387"/>
              <a:ext cx="1134434" cy="463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rgbClr val="7030A0"/>
                  </a:solidFill>
                </a:rPr>
                <a:t>P</a:t>
              </a:r>
              <a:r>
                <a:rPr lang="en-US" sz="2400" baseline="-25000" dirty="0" err="1">
                  <a:solidFill>
                    <a:srgbClr val="7030A0"/>
                  </a:solidFill>
                </a:rPr>
                <a:t>n</a:t>
              </a:r>
              <a:r>
                <a:rPr lang="en-US" sz="2400" dirty="0"/>
                <a:t>=</a:t>
              </a:r>
              <a:r>
                <a:rPr lang="en-US" sz="2400" dirty="0">
                  <a:solidFill>
                    <a:srgbClr val="0000FF"/>
                  </a:solidFill>
                </a:rPr>
                <a:t>true</a:t>
              </a:r>
            </a:p>
          </p:txBody>
        </p:sp>
      </p:grpSp>
      <p:sp>
        <p:nvSpPr>
          <p:cNvPr id="50" name="TextBox 49"/>
          <p:cNvSpPr txBox="1"/>
          <p:nvPr/>
        </p:nvSpPr>
        <p:spPr>
          <a:xfrm rot="16200000">
            <a:off x="5483415" y="6114715"/>
            <a:ext cx="1117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11111…1</a:t>
            </a:r>
          </a:p>
        </p:txBody>
      </p:sp>
      <p:sp>
        <p:nvSpPr>
          <p:cNvPr id="51" name="TextBox 50"/>
          <p:cNvSpPr txBox="1"/>
          <p:nvPr/>
        </p:nvSpPr>
        <p:spPr>
          <a:xfrm rot="16200000">
            <a:off x="10496116" y="6144640"/>
            <a:ext cx="1057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0000…0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5931647" y="5244353"/>
            <a:ext cx="268941" cy="268941"/>
            <a:chOff x="5931647" y="5244353"/>
            <a:chExt cx="268941" cy="268941"/>
          </a:xfrm>
        </p:grpSpPr>
        <p:sp>
          <p:nvSpPr>
            <p:cNvPr id="54" name="Rectangle 5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62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57" name="Straight Connector 56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Group 70"/>
          <p:cNvGrpSpPr/>
          <p:nvPr/>
        </p:nvGrpSpPr>
        <p:grpSpPr>
          <a:xfrm>
            <a:off x="6741459" y="5257800"/>
            <a:ext cx="268941" cy="268941"/>
            <a:chOff x="6741459" y="5257800"/>
            <a:chExt cx="268941" cy="268941"/>
          </a:xfrm>
        </p:grpSpPr>
        <p:sp>
          <p:nvSpPr>
            <p:cNvPr id="55" name="Rectangle 54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Group 72"/>
          <p:cNvGrpSpPr/>
          <p:nvPr/>
        </p:nvGrpSpPr>
        <p:grpSpPr>
          <a:xfrm>
            <a:off x="7543800" y="5257800"/>
            <a:ext cx="268941" cy="268941"/>
            <a:chOff x="5931647" y="5244353"/>
            <a:chExt cx="268941" cy="268941"/>
          </a:xfrm>
        </p:grpSpPr>
        <p:sp>
          <p:nvSpPr>
            <p:cNvPr id="74" name="Rectangle 7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oup 7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76" name="Straight Connector 7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8" name="Group 77"/>
          <p:cNvGrpSpPr/>
          <p:nvPr/>
        </p:nvGrpSpPr>
        <p:grpSpPr>
          <a:xfrm>
            <a:off x="8798859" y="5257800"/>
            <a:ext cx="268941" cy="268941"/>
            <a:chOff x="5931647" y="5244353"/>
            <a:chExt cx="268941" cy="268941"/>
          </a:xfrm>
        </p:grpSpPr>
        <p:sp>
          <p:nvSpPr>
            <p:cNvPr id="79" name="Rectangle 78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81" name="Straight Connector 80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Group 82"/>
          <p:cNvGrpSpPr/>
          <p:nvPr/>
        </p:nvGrpSpPr>
        <p:grpSpPr>
          <a:xfrm>
            <a:off x="9484659" y="5257800"/>
            <a:ext cx="268941" cy="268941"/>
            <a:chOff x="5931647" y="5244353"/>
            <a:chExt cx="268941" cy="268941"/>
          </a:xfrm>
        </p:grpSpPr>
        <p:sp>
          <p:nvSpPr>
            <p:cNvPr id="84" name="Rectangle 8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86" name="Straight Connector 8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8" name="Group 87"/>
          <p:cNvGrpSpPr/>
          <p:nvPr/>
        </p:nvGrpSpPr>
        <p:grpSpPr>
          <a:xfrm>
            <a:off x="10058400" y="5257800"/>
            <a:ext cx="268941" cy="268941"/>
            <a:chOff x="5931647" y="5244353"/>
            <a:chExt cx="268941" cy="268941"/>
          </a:xfrm>
        </p:grpSpPr>
        <p:sp>
          <p:nvSpPr>
            <p:cNvPr id="89" name="Rectangle 88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91" name="Straight Connector 90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Group 92"/>
          <p:cNvGrpSpPr/>
          <p:nvPr/>
        </p:nvGrpSpPr>
        <p:grpSpPr>
          <a:xfrm>
            <a:off x="8189259" y="5257800"/>
            <a:ext cx="268941" cy="268941"/>
            <a:chOff x="6741459" y="5257800"/>
            <a:chExt cx="268941" cy="268941"/>
          </a:xfrm>
        </p:grpSpPr>
        <p:sp>
          <p:nvSpPr>
            <p:cNvPr id="94" name="Rectangle 93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5" name="Group 94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96" name="Straight Connector 95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8" name="Group 97"/>
          <p:cNvGrpSpPr/>
          <p:nvPr/>
        </p:nvGrpSpPr>
        <p:grpSpPr>
          <a:xfrm>
            <a:off x="10932459" y="5257800"/>
            <a:ext cx="268941" cy="268941"/>
            <a:chOff x="6741459" y="5257800"/>
            <a:chExt cx="268941" cy="268941"/>
          </a:xfrm>
        </p:grpSpPr>
        <p:sp>
          <p:nvSpPr>
            <p:cNvPr id="99" name="Rectangle 98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0" name="Group 9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01" name="Straight Connector 100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3" name="Group 102"/>
          <p:cNvGrpSpPr/>
          <p:nvPr/>
        </p:nvGrpSpPr>
        <p:grpSpPr>
          <a:xfrm>
            <a:off x="6741459" y="5562600"/>
            <a:ext cx="268941" cy="268941"/>
            <a:chOff x="6741459" y="5257800"/>
            <a:chExt cx="268941" cy="268941"/>
          </a:xfrm>
        </p:grpSpPr>
        <p:sp>
          <p:nvSpPr>
            <p:cNvPr id="104" name="Rectangle 103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5" name="Group 104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06" name="Straight Connector 105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8" name="Group 107"/>
          <p:cNvGrpSpPr/>
          <p:nvPr/>
        </p:nvGrpSpPr>
        <p:grpSpPr>
          <a:xfrm>
            <a:off x="8189259" y="5562600"/>
            <a:ext cx="268941" cy="268941"/>
            <a:chOff x="6741459" y="5257800"/>
            <a:chExt cx="268941" cy="268941"/>
          </a:xfrm>
        </p:grpSpPr>
        <p:sp>
          <p:nvSpPr>
            <p:cNvPr id="109" name="Rectangle 108"/>
            <p:cNvSpPr/>
            <p:nvPr/>
          </p:nvSpPr>
          <p:spPr>
            <a:xfrm>
              <a:off x="6741459" y="5257800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" name="Group 109"/>
            <p:cNvGrpSpPr/>
            <p:nvPr/>
          </p:nvGrpSpPr>
          <p:grpSpPr>
            <a:xfrm>
              <a:off x="6798236" y="5289178"/>
              <a:ext cx="164352" cy="214922"/>
              <a:chOff x="5498353" y="2599765"/>
              <a:chExt cx="388471" cy="508000"/>
            </a:xfrm>
          </p:grpSpPr>
          <p:cxnSp>
            <p:nvCxnSpPr>
              <p:cNvPr id="111" name="Straight Connector 110"/>
              <p:cNvCxnSpPr/>
              <p:nvPr/>
            </p:nvCxnSpPr>
            <p:spPr>
              <a:xfrm>
                <a:off x="5498353" y="2883647"/>
                <a:ext cx="164353" cy="209177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flipV="1">
                <a:off x="5662706" y="2599765"/>
                <a:ext cx="224118" cy="508000"/>
              </a:xfrm>
              <a:prstGeom prst="line">
                <a:avLst/>
              </a:prstGeom>
              <a:ln w="28575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3" name="Group 112"/>
          <p:cNvGrpSpPr/>
          <p:nvPr/>
        </p:nvGrpSpPr>
        <p:grpSpPr>
          <a:xfrm>
            <a:off x="10932459" y="5562600"/>
            <a:ext cx="268941" cy="268941"/>
            <a:chOff x="5931647" y="5244353"/>
            <a:chExt cx="268941" cy="268941"/>
          </a:xfrm>
        </p:grpSpPr>
        <p:sp>
          <p:nvSpPr>
            <p:cNvPr id="114" name="Rectangle 113"/>
            <p:cNvSpPr/>
            <p:nvPr/>
          </p:nvSpPr>
          <p:spPr>
            <a:xfrm>
              <a:off x="5931647" y="5244353"/>
              <a:ext cx="268941" cy="268941"/>
            </a:xfrm>
            <a:prstGeom prst="rect">
              <a:avLst/>
            </a:prstGeom>
            <a:noFill/>
            <a:ln w="1905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5" name="Group 114"/>
            <p:cNvGrpSpPr/>
            <p:nvPr/>
          </p:nvGrpSpPr>
          <p:grpSpPr>
            <a:xfrm>
              <a:off x="5958541" y="5257800"/>
              <a:ext cx="203200" cy="228600"/>
              <a:chOff x="5638800" y="2743200"/>
              <a:chExt cx="609600" cy="685800"/>
            </a:xfrm>
          </p:grpSpPr>
          <p:cxnSp>
            <p:nvCxnSpPr>
              <p:cNvPr id="116" name="Straight Connector 115"/>
              <p:cNvCxnSpPr/>
              <p:nvPr/>
            </p:nvCxnSpPr>
            <p:spPr>
              <a:xfrm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>
              <a:xfrm flipH="1">
                <a:off x="5638800" y="2743200"/>
                <a:ext cx="609600" cy="68580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8" name="TextBox 117"/>
          <p:cNvSpPr txBox="1"/>
          <p:nvPr/>
        </p:nvSpPr>
        <p:spPr>
          <a:xfrm>
            <a:off x="4572000" y="5145294"/>
            <a:ext cx="575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KB?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4572000" y="5356460"/>
            <a:ext cx="4924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800" i="1" dirty="0">
                <a:solidFill>
                  <a:srgbClr val="7030A0"/>
                </a:solidFill>
                <a:latin typeface="Times New Roman"/>
                <a:cs typeface="Times New Roman"/>
              </a:rPr>
              <a:t>α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3555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0" grpId="0"/>
      <p:bldP spid="51" grpId="0"/>
      <p:bldP spid="118" grpId="0"/>
      <p:bldP spid="1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76063-0F5D-4128-B80F-C78B54DA5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 Representation and Problem Solving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2E4C1-D7F9-4B14-8CB3-44782F231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honk or not to honk</a:t>
            </a:r>
          </a:p>
        </p:txBody>
      </p:sp>
    </p:spTree>
    <p:extLst>
      <p:ext uri="{BB962C8B-B14F-4D97-AF65-F5344CB8AC3E}">
        <p14:creationId xmlns:p14="http://schemas.microsoft.com/office/powerpoint/2010/main" val="714246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Agents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Logical agents and environments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715168" y="2459789"/>
            <a:ext cx="8966201" cy="4398211"/>
            <a:chOff x="2209800" y="3194447"/>
            <a:chExt cx="4692252" cy="1434703"/>
          </a:xfrm>
        </p:grpSpPr>
        <p:sp>
          <p:nvSpPr>
            <p:cNvPr id="19" name="AutoShape 7"/>
            <p:cNvSpPr>
              <a:spLocks/>
            </p:cNvSpPr>
            <p:nvPr/>
          </p:nvSpPr>
          <p:spPr bwMode="auto">
            <a:xfrm>
              <a:off x="2209800" y="3200398"/>
              <a:ext cx="2155031" cy="1309688"/>
            </a:xfrm>
            <a:prstGeom prst="roundRect">
              <a:avLst>
                <a:gd name="adj" fmla="val 10912"/>
              </a:avLst>
            </a:prstGeom>
            <a:solidFill>
              <a:srgbClr val="9FB0D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en-US" sz="3200">
                <a:latin typeface="Calibri" pitchFamily="34" charset="0"/>
              </a:endParaRPr>
            </a:p>
          </p:txBody>
        </p:sp>
        <p:sp>
          <p:nvSpPr>
            <p:cNvPr id="20" name="Line 8"/>
            <p:cNvSpPr>
              <a:spLocks noChangeShapeType="1"/>
            </p:cNvSpPr>
            <p:nvPr/>
          </p:nvSpPr>
          <p:spPr bwMode="auto">
            <a:xfrm rot="10800000">
              <a:off x="3327068" y="3556393"/>
              <a:ext cx="1" cy="719532"/>
            </a:xfrm>
            <a:prstGeom prst="line">
              <a:avLst/>
            </a:prstGeom>
            <a:noFill/>
            <a:ln w="76200" cmpd="sng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 sz="3200">
                <a:latin typeface="Calibri" pitchFamily="34" charset="0"/>
              </a:endParaRPr>
            </a:p>
          </p:txBody>
        </p:sp>
        <p:sp>
          <p:nvSpPr>
            <p:cNvPr id="21" name="Rectangle 9"/>
            <p:cNvSpPr>
              <a:spLocks/>
            </p:cNvSpPr>
            <p:nvPr/>
          </p:nvSpPr>
          <p:spPr bwMode="auto">
            <a:xfrm>
              <a:off x="2286000" y="3226592"/>
              <a:ext cx="790575" cy="35242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/>
              <a:r>
                <a:rPr lang="en-US" sz="3200" b="1" dirty="0">
                  <a:latin typeface="Calibri" pitchFamily="34" charset="0"/>
                  <a:cs typeface="Arial" charset="0"/>
                </a:rPr>
                <a:t>Agent</a:t>
              </a:r>
            </a:p>
          </p:txBody>
        </p:sp>
        <p:grpSp>
          <p:nvGrpSpPr>
            <p:cNvPr id="25" name="Group 13"/>
            <p:cNvGrpSpPr>
              <a:grpSpLocks/>
            </p:cNvGrpSpPr>
            <p:nvPr/>
          </p:nvGrpSpPr>
          <p:grpSpPr bwMode="auto">
            <a:xfrm>
              <a:off x="2749152" y="3400425"/>
              <a:ext cx="1104900" cy="1059657"/>
              <a:chOff x="0" y="-6"/>
              <a:chExt cx="928" cy="890"/>
            </a:xfrm>
          </p:grpSpPr>
          <p:sp>
            <p:nvSpPr>
              <p:cNvPr id="26" name="Rectangle 14"/>
              <p:cNvSpPr>
                <a:spLocks/>
              </p:cNvSpPr>
              <p:nvPr/>
            </p:nvSpPr>
            <p:spPr bwMode="auto">
              <a:xfrm>
                <a:off x="52" y="-6"/>
                <a:ext cx="824" cy="304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40639" bIns="0"/>
              <a:lstStyle/>
              <a:p>
                <a:pPr marL="29765" algn="ctr"/>
                <a:r>
                  <a:rPr lang="en-US" sz="3200" dirty="0">
                    <a:latin typeface="Calibri" pitchFamily="34" charset="0"/>
                    <a:cs typeface="Arial" charset="0"/>
                  </a:rPr>
                  <a:t>Sensors</a:t>
                </a:r>
              </a:p>
            </p:txBody>
          </p:sp>
          <p:sp>
            <p:nvSpPr>
              <p:cNvPr id="27" name="Rectangle 15"/>
              <p:cNvSpPr>
                <a:spLocks/>
              </p:cNvSpPr>
              <p:nvPr/>
            </p:nvSpPr>
            <p:spPr bwMode="auto">
              <a:xfrm>
                <a:off x="0" y="707"/>
                <a:ext cx="928" cy="177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0" tIns="0" rIns="40639" bIns="0"/>
              <a:lstStyle/>
              <a:p>
                <a:pPr marL="29765" algn="ctr"/>
                <a:r>
                  <a:rPr lang="en-US" sz="3200" dirty="0">
                    <a:latin typeface="Calibri" pitchFamily="34" charset="0"/>
                    <a:cs typeface="Arial" charset="0"/>
                  </a:rPr>
                  <a:t>Actuators</a:t>
                </a:r>
              </a:p>
            </p:txBody>
          </p:sp>
        </p:grpSp>
        <p:sp>
          <p:nvSpPr>
            <p:cNvPr id="28" name="AutoShape 16"/>
            <p:cNvSpPr>
              <a:spLocks/>
            </p:cNvSpPr>
            <p:nvPr/>
          </p:nvSpPr>
          <p:spPr bwMode="auto">
            <a:xfrm>
              <a:off x="5380433" y="3194447"/>
              <a:ext cx="1428750" cy="1304925"/>
            </a:xfrm>
            <a:prstGeom prst="roundRect">
              <a:avLst>
                <a:gd name="adj" fmla="val 10944"/>
              </a:avLst>
            </a:prstGeom>
            <a:solidFill>
              <a:srgbClr val="9FB0D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en-US" sz="3200">
                <a:latin typeface="Calibri" pitchFamily="34" charset="0"/>
              </a:endParaRPr>
            </a:p>
          </p:txBody>
        </p:sp>
        <p:sp>
          <p:nvSpPr>
            <p:cNvPr id="29" name="Rectangle 17"/>
            <p:cNvSpPr>
              <a:spLocks/>
            </p:cNvSpPr>
            <p:nvPr/>
          </p:nvSpPr>
          <p:spPr bwMode="auto">
            <a:xfrm>
              <a:off x="5282802" y="3257550"/>
              <a:ext cx="1619250" cy="35242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sz="3200" b="1" dirty="0">
                  <a:latin typeface="Calibri" pitchFamily="34" charset="0"/>
                  <a:cs typeface="Arial" charset="0"/>
                </a:rPr>
                <a:t>Environment</a:t>
              </a:r>
            </a:p>
          </p:txBody>
        </p:sp>
        <p:sp>
          <p:nvSpPr>
            <p:cNvPr id="30" name="Line 18"/>
            <p:cNvSpPr>
              <a:spLocks noChangeShapeType="1"/>
            </p:cNvSpPr>
            <p:nvPr/>
          </p:nvSpPr>
          <p:spPr bwMode="auto">
            <a:xfrm rot="10800000" flipH="1">
              <a:off x="3896915" y="3539368"/>
              <a:ext cx="1859756" cy="0"/>
            </a:xfrm>
            <a:prstGeom prst="line">
              <a:avLst/>
            </a:prstGeom>
            <a:noFill/>
            <a:ln w="76200" cmpd="sng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 sz="3200">
                <a:latin typeface="Calibri" pitchFamily="34" charset="0"/>
              </a:endParaRPr>
            </a:p>
          </p:txBody>
        </p:sp>
        <p:sp>
          <p:nvSpPr>
            <p:cNvPr id="31" name="Line 19"/>
            <p:cNvSpPr>
              <a:spLocks noChangeShapeType="1"/>
            </p:cNvSpPr>
            <p:nvPr/>
          </p:nvSpPr>
          <p:spPr bwMode="auto">
            <a:xfrm flipH="1">
              <a:off x="3989783" y="4324350"/>
              <a:ext cx="1760934" cy="0"/>
            </a:xfrm>
            <a:prstGeom prst="line">
              <a:avLst/>
            </a:prstGeom>
            <a:noFill/>
            <a:ln w="76200" cmpd="sng">
              <a:solidFill>
                <a:schemeClr val="tx1"/>
              </a:solidFill>
              <a:round/>
              <a:headEnd type="stealth" w="med" len="med"/>
              <a:tailEnd/>
            </a:ln>
          </p:spPr>
          <p:txBody>
            <a:bodyPr lIns="68579" tIns="34289" rIns="68579" bIns="34289"/>
            <a:lstStyle/>
            <a:p>
              <a:endParaRPr lang="en-US" sz="3200">
                <a:latin typeface="Calibri" pitchFamily="34" charset="0"/>
              </a:endParaRPr>
            </a:p>
          </p:txBody>
        </p:sp>
        <p:sp>
          <p:nvSpPr>
            <p:cNvPr id="32" name="Rectangle 20"/>
            <p:cNvSpPr>
              <a:spLocks/>
            </p:cNvSpPr>
            <p:nvPr/>
          </p:nvSpPr>
          <p:spPr bwMode="auto">
            <a:xfrm>
              <a:off x="4396977" y="3550084"/>
              <a:ext cx="942975" cy="2667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sz="2400" dirty="0">
                  <a:latin typeface="Calibri" pitchFamily="34" charset="0"/>
                  <a:cs typeface="Arial" charset="0"/>
                </a:rPr>
                <a:t>Percepts</a:t>
              </a:r>
            </a:p>
          </p:txBody>
        </p:sp>
        <p:sp>
          <p:nvSpPr>
            <p:cNvPr id="33" name="Rectangle 21"/>
            <p:cNvSpPr>
              <a:spLocks/>
            </p:cNvSpPr>
            <p:nvPr/>
          </p:nvSpPr>
          <p:spPr bwMode="auto">
            <a:xfrm>
              <a:off x="4463652" y="4324350"/>
              <a:ext cx="809625" cy="3048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0" tIns="0" rIns="30479" bIns="0"/>
            <a:lstStyle/>
            <a:p>
              <a:pPr marL="29765" algn="ctr"/>
              <a:r>
                <a:rPr lang="en-US" sz="2400" dirty="0">
                  <a:latin typeface="Calibri" pitchFamily="34" charset="0"/>
                  <a:cs typeface="Arial" charset="0"/>
                </a:rPr>
                <a:t>Actions</a:t>
              </a:r>
            </a:p>
          </p:txBody>
        </p:sp>
      </p:grpSp>
      <p:sp>
        <p:nvSpPr>
          <p:cNvPr id="37" name="AutoShape 11"/>
          <p:cNvSpPr>
            <a:spLocks/>
          </p:cNvSpPr>
          <p:nvPr/>
        </p:nvSpPr>
        <p:spPr bwMode="auto">
          <a:xfrm>
            <a:off x="2064335" y="3785224"/>
            <a:ext cx="3449066" cy="1580437"/>
          </a:xfrm>
          <a:prstGeom prst="roundRect">
            <a:avLst>
              <a:gd name="adj" fmla="val 28120"/>
            </a:avLst>
          </a:prstGeom>
          <a:solidFill>
            <a:srgbClr val="FFFFFF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/>
          <a:lstStyle/>
          <a:p>
            <a:endParaRPr lang="en-US" sz="3200">
              <a:latin typeface="Calibri" pitchFamily="34" charset="0"/>
            </a:endParaRPr>
          </a:p>
        </p:txBody>
      </p:sp>
      <p:sp>
        <p:nvSpPr>
          <p:cNvPr id="38" name="AutoShape 11"/>
          <p:cNvSpPr>
            <a:spLocks/>
          </p:cNvSpPr>
          <p:nvPr/>
        </p:nvSpPr>
        <p:spPr bwMode="auto">
          <a:xfrm>
            <a:off x="2056313" y="3777203"/>
            <a:ext cx="3449066" cy="808165"/>
          </a:xfrm>
          <a:prstGeom prst="roundRect">
            <a:avLst>
              <a:gd name="adj" fmla="val 28120"/>
            </a:avLst>
          </a:prstGeom>
          <a:solidFill>
            <a:srgbClr val="FFFFFF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/>
          <a:lstStyle/>
          <a:p>
            <a:endParaRPr lang="en-US" sz="3200">
              <a:latin typeface="Calibri" pitchFamily="34" charset="0"/>
            </a:endParaRPr>
          </a:p>
        </p:txBody>
      </p:sp>
      <p:sp>
        <p:nvSpPr>
          <p:cNvPr id="39" name="AutoShape 11"/>
          <p:cNvSpPr>
            <a:spLocks/>
          </p:cNvSpPr>
          <p:nvPr/>
        </p:nvSpPr>
        <p:spPr bwMode="auto">
          <a:xfrm>
            <a:off x="2061660" y="4572000"/>
            <a:ext cx="3449066" cy="777618"/>
          </a:xfrm>
          <a:prstGeom prst="roundRect">
            <a:avLst>
              <a:gd name="adj" fmla="val 28120"/>
            </a:avLst>
          </a:prstGeom>
          <a:solidFill>
            <a:srgbClr val="FFFFFF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/>
          <a:lstStyle/>
          <a:p>
            <a:endParaRPr lang="en-US" sz="3200">
              <a:latin typeface="Calibri" pitchFamily="34" charset="0"/>
            </a:endParaRPr>
          </a:p>
        </p:txBody>
      </p:sp>
      <p:sp>
        <p:nvSpPr>
          <p:cNvPr id="35" name="Rectangle 12"/>
          <p:cNvSpPr>
            <a:spLocks/>
          </p:cNvSpPr>
          <p:nvPr/>
        </p:nvSpPr>
        <p:spPr bwMode="auto">
          <a:xfrm>
            <a:off x="3640752" y="4314969"/>
            <a:ext cx="476721" cy="551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0639" bIns="0"/>
          <a:lstStyle/>
          <a:p>
            <a:pPr marL="29765" algn="ctr"/>
            <a:r>
              <a:rPr lang="en-US" sz="3200" b="1" dirty="0">
                <a:latin typeface="Calibri" pitchFamily="34" charset="0"/>
                <a:cs typeface="Arial" charset="0"/>
              </a:rPr>
              <a:t>?</a:t>
            </a:r>
          </a:p>
        </p:txBody>
      </p:sp>
      <p:sp>
        <p:nvSpPr>
          <p:cNvPr id="36" name="Rectangle 12"/>
          <p:cNvSpPr>
            <a:spLocks/>
          </p:cNvSpPr>
          <p:nvPr/>
        </p:nvSpPr>
        <p:spPr bwMode="auto">
          <a:xfrm>
            <a:off x="2098844" y="3745488"/>
            <a:ext cx="3408947" cy="11473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0639" bIns="0"/>
          <a:lstStyle/>
          <a:p>
            <a:pPr marL="29765" algn="ctr">
              <a:lnSpc>
                <a:spcPct val="150000"/>
              </a:lnSpc>
            </a:pPr>
            <a:r>
              <a:rPr lang="en-US" sz="3200" dirty="0">
                <a:latin typeface="Calibri" pitchFamily="34" charset="0"/>
                <a:cs typeface="Arial" charset="0"/>
              </a:rPr>
              <a:t>Knowledge Base</a:t>
            </a:r>
          </a:p>
          <a:p>
            <a:pPr marL="29765" algn="ctr">
              <a:lnSpc>
                <a:spcPct val="150000"/>
              </a:lnSpc>
            </a:pPr>
            <a:r>
              <a:rPr lang="en-US" sz="3200" dirty="0">
                <a:latin typeface="Calibri" pitchFamily="34" charset="0"/>
              </a:rPr>
              <a:t>Inference</a:t>
            </a:r>
            <a:endParaRPr lang="en-US" sz="3200" dirty="0">
              <a:latin typeface="Calibri" pitchFamily="34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67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35" grpId="0"/>
      <p:bldP spid="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61B9-7C2C-44E1-B227-4752111B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Wumpus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7C40A-20CD-4FFD-AE71-5ABF038D6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Logical Reasoning as a CSP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B</a:t>
            </a:r>
            <a:r>
              <a:rPr lang="en-US" baseline="-25000" dirty="0" err="1">
                <a:solidFill>
                  <a:schemeClr val="tx1"/>
                </a:solidFill>
              </a:rPr>
              <a:t>ij</a:t>
            </a:r>
            <a:r>
              <a:rPr lang="en-US" dirty="0">
                <a:solidFill>
                  <a:schemeClr val="tx1"/>
                </a:solidFill>
              </a:rPr>
              <a:t> = breeze felt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baseline="-25000" dirty="0" err="1">
                <a:solidFill>
                  <a:schemeClr val="tx1"/>
                </a:solidFill>
              </a:rPr>
              <a:t>ij</a:t>
            </a:r>
            <a:r>
              <a:rPr lang="en-US" dirty="0">
                <a:solidFill>
                  <a:schemeClr val="tx1"/>
                </a:solidFill>
              </a:rPr>
              <a:t> = stench smelt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P</a:t>
            </a:r>
            <a:r>
              <a:rPr lang="en-US" baseline="-25000" dirty="0" err="1">
                <a:solidFill>
                  <a:schemeClr val="tx1"/>
                </a:solidFill>
              </a:rPr>
              <a:t>ij</a:t>
            </a:r>
            <a:r>
              <a:rPr lang="en-US" dirty="0">
                <a:solidFill>
                  <a:schemeClr val="tx1"/>
                </a:solidFill>
              </a:rPr>
              <a:t> = pit here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W</a:t>
            </a:r>
            <a:r>
              <a:rPr lang="en-US" baseline="-25000" dirty="0" err="1">
                <a:solidFill>
                  <a:schemeClr val="tx1"/>
                </a:solidFill>
              </a:rPr>
              <a:t>ij</a:t>
            </a:r>
            <a:r>
              <a:rPr lang="en-US" dirty="0">
                <a:solidFill>
                  <a:schemeClr val="tx1"/>
                </a:solidFill>
              </a:rPr>
              <a:t> = </a:t>
            </a:r>
            <a:r>
              <a:rPr lang="en-US" dirty="0" err="1">
                <a:solidFill>
                  <a:schemeClr val="tx1"/>
                </a:solidFill>
              </a:rPr>
              <a:t>wumpus</a:t>
            </a:r>
            <a:r>
              <a:rPr lang="en-US" dirty="0">
                <a:solidFill>
                  <a:schemeClr val="tx1"/>
                </a:solidFill>
              </a:rPr>
              <a:t> here</a:t>
            </a: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G = gold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4097C6-D95B-4CB3-9558-0F57003F8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902" y="681037"/>
            <a:ext cx="5395999" cy="527929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EAD0B90-71FA-4369-B85F-2B78F3C259EB}"/>
              </a:ext>
            </a:extLst>
          </p:cNvPr>
          <p:cNvSpPr/>
          <p:nvPr/>
        </p:nvSpPr>
        <p:spPr>
          <a:xfrm>
            <a:off x="516090" y="6127603"/>
            <a:ext cx="67984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hlinkClick r:id="rId3"/>
              </a:rPr>
              <a:t>http://thiagodnf.github.io/wumpus-world-simulator/</a:t>
            </a: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3246C17C-A83F-41C3-92AE-62FE540A5B73}"/>
                  </a:ext>
                </a:extLst>
              </p14:cNvPr>
              <p14:cNvContentPartPr/>
              <p14:nvPr/>
            </p14:nvContentPartPr>
            <p14:xfrm>
              <a:off x="934560" y="2380320"/>
              <a:ext cx="572040" cy="30232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3246C17C-A83F-41C3-92AE-62FE540A5B7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5200" y="2370960"/>
                <a:ext cx="590760" cy="304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1930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Knowledge-based Agent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4879998"/>
          </a:xfrm>
        </p:spPr>
        <p:txBody>
          <a:bodyPr/>
          <a:lstStyle/>
          <a:p>
            <a:pPr marL="0" indent="0">
              <a:lnSpc>
                <a:spcPts val="4000"/>
              </a:lnSpc>
              <a:buNone/>
            </a:pPr>
            <a:r>
              <a:rPr lang="en-US" dirty="0">
                <a:solidFill>
                  <a:srgbClr val="7030A0"/>
                </a:solidFill>
              </a:rPr>
              <a:t>function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KB-AGENT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percept</a:t>
            </a:r>
            <a:r>
              <a:rPr lang="en-US" dirty="0"/>
              <a:t>) </a:t>
            </a:r>
            <a:r>
              <a:rPr lang="en-US" dirty="0">
                <a:solidFill>
                  <a:srgbClr val="7030A0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an action </a:t>
            </a:r>
          </a:p>
          <a:p>
            <a:pPr marL="0" indent="0">
              <a:lnSpc>
                <a:spcPts val="4000"/>
              </a:lnSpc>
              <a:spcBef>
                <a:spcPts val="168"/>
              </a:spcBef>
              <a:buNone/>
            </a:pPr>
            <a:r>
              <a:rPr lang="en-US" dirty="0">
                <a:solidFill>
                  <a:srgbClr val="CC00CC"/>
                </a:solidFill>
              </a:rPr>
              <a:t>    </a:t>
            </a:r>
            <a:r>
              <a:rPr lang="en-US" dirty="0">
                <a:solidFill>
                  <a:srgbClr val="7030A0"/>
                </a:solidFill>
              </a:rPr>
              <a:t>persistent</a:t>
            </a:r>
            <a:r>
              <a:rPr lang="en-US" dirty="0"/>
              <a:t>: 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a knowledge base </a:t>
            </a:r>
          </a:p>
          <a:p>
            <a:pPr marL="0" indent="0">
              <a:lnSpc>
                <a:spcPts val="4000"/>
              </a:lnSpc>
              <a:spcBef>
                <a:spcPts val="168"/>
              </a:spcBef>
              <a:buNone/>
            </a:pPr>
            <a:r>
              <a:rPr lang="en-US" dirty="0"/>
              <a:t>                         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, an integer, initially 0 </a:t>
            </a:r>
          </a:p>
          <a:p>
            <a:pPr marL="0" indent="0">
              <a:lnSpc>
                <a:spcPts val="4000"/>
              </a:lnSpc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008000"/>
                </a:solidFill>
              </a:rPr>
              <a:t>TELL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</a:t>
            </a:r>
            <a:r>
              <a:rPr lang="en-US" dirty="0">
                <a:solidFill>
                  <a:srgbClr val="008000"/>
                </a:solidFill>
              </a:rPr>
              <a:t>PROCESS-PERCEPT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percept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)) </a:t>
            </a:r>
          </a:p>
          <a:p>
            <a:pPr marL="0" indent="0">
              <a:lnSpc>
                <a:spcPts val="4000"/>
              </a:lnSpc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0000FF"/>
                </a:solidFill>
              </a:rPr>
              <a:t>action</a:t>
            </a:r>
            <a:r>
              <a:rPr lang="en-US" dirty="0"/>
              <a:t> ← </a:t>
            </a:r>
            <a:r>
              <a:rPr lang="en-US" dirty="0">
                <a:solidFill>
                  <a:srgbClr val="008000"/>
                </a:solidFill>
              </a:rPr>
              <a:t>ASK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</a:t>
            </a:r>
            <a:r>
              <a:rPr lang="en-US" dirty="0">
                <a:solidFill>
                  <a:srgbClr val="008000"/>
                </a:solidFill>
              </a:rPr>
              <a:t>PROCESS-QUERY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)) </a:t>
            </a:r>
          </a:p>
          <a:p>
            <a:pPr marL="0" indent="0">
              <a:lnSpc>
                <a:spcPts val="4000"/>
              </a:lnSpc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008000"/>
                </a:solidFill>
              </a:rPr>
              <a:t>TELL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</a:t>
            </a:r>
            <a:r>
              <a:rPr lang="en-US" dirty="0">
                <a:solidFill>
                  <a:srgbClr val="008000"/>
                </a:solidFill>
              </a:rPr>
              <a:t>PROCESS-RESULT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action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)) </a:t>
            </a:r>
          </a:p>
          <a:p>
            <a:pPr marL="0" indent="0">
              <a:lnSpc>
                <a:spcPts val="4000"/>
              </a:lnSpc>
              <a:buNone/>
            </a:pPr>
            <a:r>
              <a:rPr lang="en-US" dirty="0"/>
              <a:t>   </a:t>
            </a:r>
            <a:r>
              <a:rPr lang="en-US" dirty="0">
                <a:solidFill>
                  <a:srgbClr val="0000FF"/>
                </a:solidFill>
              </a:rPr>
              <a:t> t</a:t>
            </a:r>
            <a:r>
              <a:rPr lang="en-US" dirty="0"/>
              <a:t>←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+1 </a:t>
            </a:r>
          </a:p>
          <a:p>
            <a:pPr marL="0" indent="0">
              <a:lnSpc>
                <a:spcPts val="4000"/>
              </a:lnSpc>
              <a:buNone/>
            </a:pPr>
            <a:r>
              <a:rPr lang="en-US" b="1" dirty="0"/>
              <a:t>    </a:t>
            </a:r>
            <a:r>
              <a:rPr lang="en-US" dirty="0">
                <a:solidFill>
                  <a:srgbClr val="7030A0"/>
                </a:solidFill>
              </a:rPr>
              <a:t>return</a:t>
            </a:r>
            <a:r>
              <a:rPr lang="en-US" b="1" dirty="0"/>
              <a:t> </a:t>
            </a:r>
            <a:r>
              <a:rPr lang="en-US" dirty="0">
                <a:solidFill>
                  <a:srgbClr val="0000FF"/>
                </a:solidFill>
              </a:rPr>
              <a:t>action</a:t>
            </a:r>
            <a:r>
              <a:rPr lang="en-US" dirty="0"/>
              <a:t> </a:t>
            </a:r>
          </a:p>
          <a:p>
            <a:pPr marL="0" indent="0">
              <a:lnSpc>
                <a:spcPts val="4000"/>
              </a:lnSpc>
              <a:buNone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5616D05-546D-4949-B104-F27FB3523009}"/>
                  </a:ext>
                </a:extLst>
              </p14:cNvPr>
              <p14:cNvContentPartPr/>
              <p14:nvPr/>
            </p14:nvContentPartPr>
            <p14:xfrm>
              <a:off x="2265840" y="2120760"/>
              <a:ext cx="4012200" cy="25174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5616D05-546D-4949-B104-F27FB35230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6480" y="2111400"/>
                <a:ext cx="4030920" cy="253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8721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Agents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So what do we TELL our knowledge base (KB)?</a:t>
            </a:r>
          </a:p>
          <a:p>
            <a:pPr lvl="1"/>
            <a:r>
              <a:rPr lang="en-US" sz="2400" dirty="0"/>
              <a:t>Facts (sentences)</a:t>
            </a:r>
          </a:p>
          <a:p>
            <a:pPr lvl="3"/>
            <a:r>
              <a:rPr lang="en-US" sz="2400" dirty="0"/>
              <a:t>The grass is green</a:t>
            </a:r>
          </a:p>
          <a:p>
            <a:pPr lvl="3"/>
            <a:r>
              <a:rPr lang="en-US" sz="2400" dirty="0"/>
              <a:t>The sky is blue</a:t>
            </a:r>
          </a:p>
          <a:p>
            <a:pPr lvl="1"/>
            <a:r>
              <a:rPr lang="en-US" sz="2400" dirty="0"/>
              <a:t>Rules (sentences)</a:t>
            </a:r>
          </a:p>
          <a:p>
            <a:pPr lvl="3"/>
            <a:r>
              <a:rPr lang="en-US" sz="2400" dirty="0"/>
              <a:t>Eating too much candy makes you sick</a:t>
            </a:r>
          </a:p>
          <a:p>
            <a:pPr lvl="3"/>
            <a:r>
              <a:rPr lang="en-US" sz="2400" dirty="0"/>
              <a:t>When you’re sick you don’t go to school</a:t>
            </a:r>
          </a:p>
          <a:p>
            <a:pPr lvl="1"/>
            <a:r>
              <a:rPr lang="en-US" sz="2400" dirty="0"/>
              <a:t>Percepts and Actions (sentences)</a:t>
            </a:r>
          </a:p>
          <a:p>
            <a:pPr lvl="3"/>
            <a:r>
              <a:rPr lang="en-US" sz="2400" dirty="0"/>
              <a:t>Pat ate too much candy today</a:t>
            </a:r>
          </a:p>
          <a:p>
            <a:pPr lvl="3"/>
            <a:endParaRPr lang="en-US" sz="2400" dirty="0"/>
          </a:p>
          <a:p>
            <a:r>
              <a:rPr lang="en-US" sz="2800" dirty="0"/>
              <a:t>What happens when we ASK the agent?</a:t>
            </a:r>
          </a:p>
          <a:p>
            <a:pPr lvl="1"/>
            <a:r>
              <a:rPr lang="en-US" sz="2400" dirty="0"/>
              <a:t>Inference – new sentences created from old</a:t>
            </a:r>
          </a:p>
          <a:p>
            <a:pPr lvl="3"/>
            <a:r>
              <a:rPr lang="en-US" sz="2400" dirty="0"/>
              <a:t>Pat is not going to school today</a:t>
            </a:r>
          </a:p>
          <a:p>
            <a:pPr lvl="2"/>
            <a:endParaRPr lang="en-US" sz="2000" dirty="0"/>
          </a:p>
          <a:p>
            <a:pPr lvl="1"/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0867AAC9-F9B8-4734-A28A-8E9C617159C8}"/>
                  </a:ext>
                </a:extLst>
              </p14:cNvPr>
              <p14:cNvContentPartPr/>
              <p14:nvPr/>
            </p14:nvContentPartPr>
            <p14:xfrm>
              <a:off x="1276200" y="4600800"/>
              <a:ext cx="2047680" cy="1720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0867AAC9-F9B8-4734-A28A-8E9C617159C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6840" y="4591440"/>
                <a:ext cx="2066400" cy="19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994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.potx" id="{DA11FA2B-8FCA-4322-93DA-6C8F53468DA7}" vid="{856CF231-596A-4CB8-93D6-B29F8EE288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8806</TotalTime>
  <Words>2146</Words>
  <Application>Microsoft Office PowerPoint</Application>
  <PresentationFormat>Widescreen</PresentationFormat>
  <Paragraphs>680</Paragraphs>
  <Slides>43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Wingdings</vt:lpstr>
      <vt:lpstr>Calibri Light</vt:lpstr>
      <vt:lpstr>Symbol</vt:lpstr>
      <vt:lpstr>Arial</vt:lpstr>
      <vt:lpstr>Times New Roman</vt:lpstr>
      <vt:lpstr>Calibri</vt:lpstr>
      <vt:lpstr>Cambria Math</vt:lpstr>
      <vt:lpstr>Office Theme</vt:lpstr>
      <vt:lpstr>Warm-up:</vt:lpstr>
      <vt:lpstr>Announcements</vt:lpstr>
      <vt:lpstr>Warm-up:</vt:lpstr>
      <vt:lpstr>AI: Representation and Problem Solving </vt:lpstr>
      <vt:lpstr>Logic Representation and Problem Solving </vt:lpstr>
      <vt:lpstr>Logical Agents</vt:lpstr>
      <vt:lpstr>Wumpus World</vt:lpstr>
      <vt:lpstr>A Knowledge-based Agent</vt:lpstr>
      <vt:lpstr>Logical Agents</vt:lpstr>
      <vt:lpstr>Logical Agents</vt:lpstr>
      <vt:lpstr>Worlds</vt:lpstr>
      <vt:lpstr>Models</vt:lpstr>
      <vt:lpstr>Wumpus World</vt:lpstr>
      <vt:lpstr>Wumpus World</vt:lpstr>
      <vt:lpstr>Wumpus World</vt:lpstr>
      <vt:lpstr>Wumpus World</vt:lpstr>
      <vt:lpstr>Logic Language</vt:lpstr>
      <vt:lpstr>Propositional Logic</vt:lpstr>
      <vt:lpstr>Propositional Logic</vt:lpstr>
      <vt:lpstr>Propositional Logic Syntax</vt:lpstr>
      <vt:lpstr>Notes on Operators</vt:lpstr>
      <vt:lpstr>Truth Tables</vt:lpstr>
      <vt:lpstr>Notes on Operators</vt:lpstr>
      <vt:lpstr>Truth Tables</vt:lpstr>
      <vt:lpstr>Notes on Operators</vt:lpstr>
      <vt:lpstr>Truth Tables</vt:lpstr>
      <vt:lpstr>Literals</vt:lpstr>
      <vt:lpstr>Monty Python Inference</vt:lpstr>
      <vt:lpstr>Sentences as Constraints</vt:lpstr>
      <vt:lpstr>Sentences as Constraints</vt:lpstr>
      <vt:lpstr>Sentences as Constraints</vt:lpstr>
      <vt:lpstr>Sherlock Entailment</vt:lpstr>
      <vt:lpstr>Entailment</vt:lpstr>
      <vt:lpstr>Wumpus World</vt:lpstr>
      <vt:lpstr>Wumpus World</vt:lpstr>
      <vt:lpstr>Wumpus World</vt:lpstr>
      <vt:lpstr>Propositional Logic Models</vt:lpstr>
      <vt:lpstr>Piazza Poll 1</vt:lpstr>
      <vt:lpstr>Piazza Poll 1</vt:lpstr>
      <vt:lpstr>Entailment</vt:lpstr>
      <vt:lpstr>Propositional Logic</vt:lpstr>
      <vt:lpstr>Simple Model Checking</vt:lpstr>
      <vt:lpstr>Simple Model Checking, contd.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122 Hash Tables</dc:title>
  <dc:creator>Pat Virtue</dc:creator>
  <cp:lastModifiedBy>Pat Virtue</cp:lastModifiedBy>
  <cp:revision>788</cp:revision>
  <cp:lastPrinted>2018-11-27T13:42:27Z</cp:lastPrinted>
  <dcterms:created xsi:type="dcterms:W3CDTF">2018-10-11T11:39:27Z</dcterms:created>
  <dcterms:modified xsi:type="dcterms:W3CDTF">2019-02-14T15:23:01Z</dcterms:modified>
</cp:coreProperties>
</file>